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81" r:id="rId10"/>
    <p:sldId id="264" r:id="rId11"/>
    <p:sldId id="265" r:id="rId12"/>
    <p:sldId id="266" r:id="rId13"/>
    <p:sldId id="267" r:id="rId14"/>
    <p:sldId id="282" r:id="rId15"/>
    <p:sldId id="268" r:id="rId16"/>
    <p:sldId id="269" r:id="rId17"/>
    <p:sldId id="270" r:id="rId18"/>
    <p:sldId id="271" r:id="rId19"/>
    <p:sldId id="272" r:id="rId20"/>
    <p:sldId id="283" r:id="rId21"/>
    <p:sldId id="273" r:id="rId22"/>
    <p:sldId id="274" r:id="rId23"/>
    <p:sldId id="280" r:id="rId24"/>
    <p:sldId id="284" r:id="rId25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8444"/>
    <a:srgbClr val="8B382D"/>
    <a:srgbClr val="828719"/>
    <a:srgbClr val="BA4A3C"/>
    <a:srgbClr val="F6C4C6"/>
    <a:srgbClr val="787B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47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114" y="2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2B50EC-2ED3-4693-B095-7AC2382C908C}" type="datetimeFigureOut">
              <a:rPr lang="zh-CN" altLang="en-US"/>
              <a:pPr>
                <a:defRPr/>
              </a:pPr>
              <a:t>2016/7/11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81A75B-854F-4CE5-8EB1-1E84F108549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0377259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49AAB6-2A66-477A-A54A-64E12DA85565}" type="datetimeFigureOut">
              <a:rPr lang="zh-CN" altLang="en-US"/>
              <a:pPr>
                <a:defRPr/>
              </a:pPr>
              <a:t>2016/7/11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808681-25E2-4793-A43D-BA774048A59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5699838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8089FE-A766-4B09-9DBA-2893072325F7}" type="datetimeFigureOut">
              <a:rPr lang="zh-CN" altLang="en-US"/>
              <a:pPr>
                <a:defRPr/>
              </a:pPr>
              <a:t>2016/7/11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7FC65A3-F632-4B4B-B8FB-E4A8FE30C3A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9455541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28B230-7C13-4288-A108-E6AF8BD2B25C}" type="datetimeFigureOut">
              <a:rPr lang="zh-CN" altLang="en-US"/>
              <a:pPr>
                <a:defRPr/>
              </a:pPr>
              <a:t>2016/7/11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594440-088E-4D0E-9AFE-92C4D9EE907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182328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FC53AC-C1DD-430A-91A4-5D4C4B0C3E94}" type="datetimeFigureOut">
              <a:rPr lang="zh-CN" altLang="en-US"/>
              <a:pPr>
                <a:defRPr/>
              </a:pPr>
              <a:t>2016/7/11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662186-BE20-463D-A88D-E0D005960B0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696986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60BB5B-A40B-4A00-92A1-470855BD970A}" type="datetimeFigureOut">
              <a:rPr lang="zh-CN" altLang="en-US"/>
              <a:pPr>
                <a:defRPr/>
              </a:pPr>
              <a:t>2016/7/11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2647EB-CC69-4EC0-9080-FA15216FE9D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6141623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F756CF-57A7-4403-975E-65382D4A8E1E}" type="datetimeFigureOut">
              <a:rPr lang="zh-CN" altLang="en-US"/>
              <a:pPr>
                <a:defRPr/>
              </a:pPr>
              <a:t>2016/7/11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A48FFD-8627-4598-B456-C6ADE6C1A87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208988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AE35F5-6C15-4715-A7DE-6682332EADAD}" type="datetimeFigureOut">
              <a:rPr lang="zh-CN" altLang="en-US"/>
              <a:pPr>
                <a:defRPr/>
              </a:pPr>
              <a:t>2016/7/11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7EC99B-9633-4CE3-B6E7-AB726A5FAB3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0748342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713FF8-C6DE-458F-A750-53372F125B47}" type="datetimeFigureOut">
              <a:rPr lang="zh-CN" altLang="en-US"/>
              <a:pPr>
                <a:defRPr/>
              </a:pPr>
              <a:t>2016/7/11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692F98-447D-4445-94A5-93F4E27A045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646860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49CDA8-FC31-4208-AB45-BC88650E2D02}" type="datetimeFigureOut">
              <a:rPr lang="zh-CN" altLang="en-US"/>
              <a:pPr>
                <a:defRPr/>
              </a:pPr>
              <a:t>2016/7/11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3FDA34-E20A-405F-B966-2BBA935FD1E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082359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73F67A-8A3F-4A34-A171-655B71E60013}" type="datetimeFigureOut">
              <a:rPr lang="zh-CN" altLang="en-US"/>
              <a:pPr>
                <a:defRPr/>
              </a:pPr>
              <a:t>2016/7/11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27D6C4-4AA3-4AF0-94AA-0A79839395B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868807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F23AC48-2E2C-4896-A139-376EF613CB76}" type="datetimeFigureOut">
              <a:rPr lang="zh-CN" altLang="en-US"/>
              <a:pPr>
                <a:defRPr/>
              </a:pPr>
              <a:t>2016/7/11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AD7A4FD-CC90-4F32-9DA9-B644B8AEA70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3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4.xml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5352" y="1428929"/>
            <a:ext cx="6804025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4279900" y="2586038"/>
            <a:ext cx="3632200" cy="1862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/>
            <a:r>
              <a:rPr lang="en-US" altLang="zh-CN" sz="11500" b="1">
                <a:solidFill>
                  <a:srgbClr val="595900"/>
                </a:solidFill>
                <a:latin typeface="Agency FB" panose="020B0503020202020204" pitchFamily="34" charset="0"/>
              </a:rPr>
              <a:t>2016</a:t>
            </a:r>
            <a:endParaRPr lang="zh-CN" altLang="en-US" sz="11500" b="1">
              <a:solidFill>
                <a:srgbClr val="595900"/>
              </a:solidFill>
              <a:latin typeface="Agency FB" panose="020B0503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4352925" y="4556125"/>
            <a:ext cx="3449638" cy="549275"/>
          </a:xfrm>
          <a:prstGeom prst="roundRect">
            <a:avLst/>
          </a:prstGeom>
          <a:noFill/>
          <a:ln>
            <a:solidFill>
              <a:srgbClr val="5959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05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379913" y="4630738"/>
            <a:ext cx="3395662" cy="4739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一不小心</a:t>
            </a: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，你就能学会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zh-CN" altLang="en-US" sz="1400" dirty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2" name="出自【趣你的PPT】(微信:qunideppt)：最优质的PPT资源库"/>
          <p:cNvCxnSpPr/>
          <p:nvPr/>
        </p:nvCxnSpPr>
        <p:spPr>
          <a:xfrm>
            <a:off x="3987800" y="4278313"/>
            <a:ext cx="4151313" cy="0"/>
          </a:xfrm>
          <a:prstGeom prst="line">
            <a:avLst/>
          </a:prstGeom>
          <a:ln>
            <a:solidFill>
              <a:srgbClr val="595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出自【趣你的PPT】(微信:qunideppt)：最优质的PPT资源库"/>
          <p:cNvCxnSpPr/>
          <p:nvPr/>
        </p:nvCxnSpPr>
        <p:spPr>
          <a:xfrm>
            <a:off x="4008438" y="4337050"/>
            <a:ext cx="4151312" cy="0"/>
          </a:xfrm>
          <a:prstGeom prst="line">
            <a:avLst/>
          </a:prstGeom>
          <a:ln>
            <a:solidFill>
              <a:srgbClr val="5959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2057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9" b="6117"/>
          <a:stretch>
            <a:fillRect/>
          </a:stretch>
        </p:blipFill>
        <p:spPr bwMode="auto">
          <a:xfrm>
            <a:off x="-15875" y="4611688"/>
            <a:ext cx="1951038" cy="2246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8" name="出自【趣你的PPT】(微信:qunideppt)：最优质的PPT资源库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5"/>
          <a:stretch>
            <a:fillRect/>
          </a:stretch>
        </p:blipFill>
        <p:spPr bwMode="auto">
          <a:xfrm>
            <a:off x="4321175" y="-15875"/>
            <a:ext cx="5468938" cy="4694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331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06438" y="141288"/>
            <a:ext cx="487838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200" b="1">
              <a:solidFill>
                <a:srgbClr val="8B382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l="5468" t="25364" r="58966" b="41470"/>
          <a:stretch/>
        </p:blipFill>
        <p:spPr>
          <a:xfrm flipH="1">
            <a:off x="178112" y="139100"/>
            <a:ext cx="528640" cy="571613"/>
          </a:xfrm>
          <a:custGeom>
            <a:avLst/>
            <a:gdLst>
              <a:gd name="connsiteX0" fmla="*/ 1014946 w 1202419"/>
              <a:gd name="connsiteY0" fmla="*/ 0 h 1300163"/>
              <a:gd name="connsiteX1" fmla="*/ 0 w 1202419"/>
              <a:gd name="connsiteY1" fmla="*/ 0 h 1300163"/>
              <a:gd name="connsiteX2" fmla="*/ 0 w 1202419"/>
              <a:gd name="connsiteY2" fmla="*/ 1128921 h 1300163"/>
              <a:gd name="connsiteX3" fmla="*/ 573766 w 1202419"/>
              <a:gd name="connsiteY3" fmla="*/ 1128921 h 1300163"/>
              <a:gd name="connsiteX4" fmla="*/ 573766 w 1202419"/>
              <a:gd name="connsiteY4" fmla="*/ 1157741 h 1300163"/>
              <a:gd name="connsiteX5" fmla="*/ 752089 w 1202419"/>
              <a:gd name="connsiteY5" fmla="*/ 1300163 h 1300163"/>
              <a:gd name="connsiteX6" fmla="*/ 1202419 w 1202419"/>
              <a:gd name="connsiteY6" fmla="*/ 1300163 h 1300163"/>
              <a:gd name="connsiteX7" fmla="*/ 1202419 w 1202419"/>
              <a:gd name="connsiteY7" fmla="*/ 1150423 h 130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2419" h="1300163">
                <a:moveTo>
                  <a:pt x="1014946" y="0"/>
                </a:moveTo>
                <a:lnTo>
                  <a:pt x="0" y="0"/>
                </a:lnTo>
                <a:lnTo>
                  <a:pt x="0" y="1128921"/>
                </a:lnTo>
                <a:lnTo>
                  <a:pt x="573766" y="1128921"/>
                </a:lnTo>
                <a:lnTo>
                  <a:pt x="573766" y="1157741"/>
                </a:lnTo>
                <a:lnTo>
                  <a:pt x="752089" y="1300163"/>
                </a:lnTo>
                <a:lnTo>
                  <a:pt x="1202419" y="1300163"/>
                </a:lnTo>
                <a:lnTo>
                  <a:pt x="1202419" y="1150423"/>
                </a:lnTo>
                <a:close/>
              </a:path>
            </a:pathLst>
          </a:custGeom>
        </p:spPr>
      </p:pic>
      <p:grpSp>
        <p:nvGrpSpPr>
          <p:cNvPr id="13317" name="组合 6出自【趣你的PPT】(微信:qunideppt)：最优质的PPT资源库"/>
          <p:cNvGrpSpPr>
            <a:grpSpLocks/>
          </p:cNvGrpSpPr>
          <p:nvPr/>
        </p:nvGrpSpPr>
        <p:grpSpPr bwMode="auto">
          <a:xfrm>
            <a:off x="700088" y="2046288"/>
            <a:ext cx="10791825" cy="3494087"/>
            <a:chOff x="558165" y="1868350"/>
            <a:chExt cx="10791943" cy="3493929"/>
          </a:xfrm>
        </p:grpSpPr>
        <p:pic>
          <p:nvPicPr>
            <p:cNvPr id="13318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017" b="12338"/>
            <a:stretch>
              <a:fillRect/>
            </a:stretch>
          </p:blipFill>
          <p:spPr bwMode="auto">
            <a:xfrm>
              <a:off x="8823938" y="2132714"/>
              <a:ext cx="2526170" cy="15549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319" name="出自【趣你的PPT】(微信:qunideppt)：最优质的PPT资源库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856" b="12288"/>
            <a:stretch>
              <a:fillRect/>
            </a:stretch>
          </p:blipFill>
          <p:spPr bwMode="auto">
            <a:xfrm>
              <a:off x="4995287" y="2132713"/>
              <a:ext cx="2533186" cy="15549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3320" name="出自【趣你的PPT】(微信:qunideppt)：最优质的PPT资源库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975"/>
            <a:stretch>
              <a:fillRect/>
            </a:stretch>
          </p:blipFill>
          <p:spPr bwMode="auto">
            <a:xfrm>
              <a:off x="966981" y="2133713"/>
              <a:ext cx="2508074" cy="15309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8165" y="1868350"/>
              <a:ext cx="835034" cy="622272"/>
            </a:xfrm>
            <a:custGeom>
              <a:avLst/>
              <a:gdLst/>
              <a:ahLst/>
              <a:cxnLst>
                <a:cxn ang="0">
                  <a:pos x="25" y="6"/>
                </a:cxn>
                <a:cxn ang="0">
                  <a:pos x="27" y="3"/>
                </a:cxn>
                <a:cxn ang="0">
                  <a:pos x="26" y="1"/>
                </a:cxn>
                <a:cxn ang="0">
                  <a:pos x="24" y="0"/>
                </a:cxn>
                <a:cxn ang="0">
                  <a:pos x="15" y="4"/>
                </a:cxn>
                <a:cxn ang="0">
                  <a:pos x="4" y="15"/>
                </a:cxn>
                <a:cxn ang="0">
                  <a:pos x="0" y="27"/>
                </a:cxn>
                <a:cxn ang="0">
                  <a:pos x="1" y="33"/>
                </a:cxn>
                <a:cxn ang="0">
                  <a:pos x="4" y="38"/>
                </a:cxn>
                <a:cxn ang="0">
                  <a:pos x="14" y="43"/>
                </a:cxn>
                <a:cxn ang="0">
                  <a:pos x="23" y="39"/>
                </a:cxn>
                <a:cxn ang="0">
                  <a:pos x="26" y="35"/>
                </a:cxn>
                <a:cxn ang="0">
                  <a:pos x="27" y="30"/>
                </a:cxn>
                <a:cxn ang="0">
                  <a:pos x="24" y="22"/>
                </a:cxn>
                <a:cxn ang="0">
                  <a:pos x="17" y="18"/>
                </a:cxn>
                <a:cxn ang="0">
                  <a:pos x="16" y="18"/>
                </a:cxn>
                <a:cxn ang="0">
                  <a:pos x="15" y="18"/>
                </a:cxn>
                <a:cxn ang="0">
                  <a:pos x="13" y="16"/>
                </a:cxn>
                <a:cxn ang="0">
                  <a:pos x="16" y="12"/>
                </a:cxn>
                <a:cxn ang="0">
                  <a:pos x="25" y="6"/>
                </a:cxn>
                <a:cxn ang="0">
                  <a:pos x="49" y="18"/>
                </a:cxn>
                <a:cxn ang="0">
                  <a:pos x="48" y="18"/>
                </a:cxn>
                <a:cxn ang="0">
                  <a:pos x="47" y="18"/>
                </a:cxn>
                <a:cxn ang="0">
                  <a:pos x="45" y="16"/>
                </a:cxn>
                <a:cxn ang="0">
                  <a:pos x="47" y="12"/>
                </a:cxn>
                <a:cxn ang="0">
                  <a:pos x="56" y="6"/>
                </a:cxn>
                <a:cxn ang="0">
                  <a:pos x="59" y="3"/>
                </a:cxn>
                <a:cxn ang="0">
                  <a:pos x="58" y="1"/>
                </a:cxn>
                <a:cxn ang="0">
                  <a:pos x="56" y="0"/>
                </a:cxn>
                <a:cxn ang="0">
                  <a:pos x="47" y="4"/>
                </a:cxn>
                <a:cxn ang="0">
                  <a:pos x="36" y="15"/>
                </a:cxn>
                <a:cxn ang="0">
                  <a:pos x="32" y="27"/>
                </a:cxn>
                <a:cxn ang="0">
                  <a:pos x="33" y="33"/>
                </a:cxn>
                <a:cxn ang="0">
                  <a:pos x="36" y="38"/>
                </a:cxn>
                <a:cxn ang="0">
                  <a:pos x="45" y="43"/>
                </a:cxn>
                <a:cxn ang="0">
                  <a:pos x="55" y="39"/>
                </a:cxn>
                <a:cxn ang="0">
                  <a:pos x="57" y="35"/>
                </a:cxn>
                <a:cxn ang="0">
                  <a:pos x="58" y="30"/>
                </a:cxn>
                <a:cxn ang="0">
                  <a:pos x="56" y="22"/>
                </a:cxn>
                <a:cxn ang="0">
                  <a:pos x="49" y="18"/>
                </a:cxn>
              </a:cxnLst>
              <a:rect l="0" t="0" r="r" b="b"/>
              <a:pathLst>
                <a:path w="59" h="43">
                  <a:moveTo>
                    <a:pt x="25" y="6"/>
                  </a:moveTo>
                  <a:cubicBezTo>
                    <a:pt x="26" y="5"/>
                    <a:pt x="27" y="4"/>
                    <a:pt x="27" y="3"/>
                  </a:cubicBezTo>
                  <a:cubicBezTo>
                    <a:pt x="27" y="2"/>
                    <a:pt x="27" y="1"/>
                    <a:pt x="26" y="1"/>
                  </a:cubicBezTo>
                  <a:cubicBezTo>
                    <a:pt x="26" y="0"/>
                    <a:pt x="25" y="0"/>
                    <a:pt x="24" y="0"/>
                  </a:cubicBezTo>
                  <a:cubicBezTo>
                    <a:pt x="22" y="0"/>
                    <a:pt x="19" y="1"/>
                    <a:pt x="15" y="4"/>
                  </a:cubicBezTo>
                  <a:cubicBezTo>
                    <a:pt x="10" y="7"/>
                    <a:pt x="7" y="10"/>
                    <a:pt x="4" y="15"/>
                  </a:cubicBezTo>
                  <a:cubicBezTo>
                    <a:pt x="1" y="19"/>
                    <a:pt x="0" y="23"/>
                    <a:pt x="0" y="27"/>
                  </a:cubicBezTo>
                  <a:cubicBezTo>
                    <a:pt x="0" y="29"/>
                    <a:pt x="0" y="31"/>
                    <a:pt x="1" y="33"/>
                  </a:cubicBezTo>
                  <a:cubicBezTo>
                    <a:pt x="2" y="35"/>
                    <a:pt x="3" y="37"/>
                    <a:pt x="4" y="38"/>
                  </a:cubicBezTo>
                  <a:cubicBezTo>
                    <a:pt x="7" y="41"/>
                    <a:pt x="10" y="43"/>
                    <a:pt x="14" y="43"/>
                  </a:cubicBezTo>
                  <a:cubicBezTo>
                    <a:pt x="18" y="43"/>
                    <a:pt x="21" y="41"/>
                    <a:pt x="23" y="39"/>
                  </a:cubicBezTo>
                  <a:cubicBezTo>
                    <a:pt x="24" y="38"/>
                    <a:pt x="25" y="36"/>
                    <a:pt x="26" y="35"/>
                  </a:cubicBezTo>
                  <a:cubicBezTo>
                    <a:pt x="26" y="33"/>
                    <a:pt x="27" y="32"/>
                    <a:pt x="27" y="30"/>
                  </a:cubicBezTo>
                  <a:cubicBezTo>
                    <a:pt x="27" y="27"/>
                    <a:pt x="26" y="24"/>
                    <a:pt x="24" y="22"/>
                  </a:cubicBezTo>
                  <a:cubicBezTo>
                    <a:pt x="22" y="20"/>
                    <a:pt x="20" y="18"/>
                    <a:pt x="17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8"/>
                    <a:pt x="13" y="17"/>
                    <a:pt x="13" y="16"/>
                  </a:cubicBezTo>
                  <a:cubicBezTo>
                    <a:pt x="13" y="15"/>
                    <a:pt x="14" y="14"/>
                    <a:pt x="16" y="12"/>
                  </a:cubicBezTo>
                  <a:cubicBezTo>
                    <a:pt x="18" y="10"/>
                    <a:pt x="21" y="8"/>
                    <a:pt x="25" y="6"/>
                  </a:cubicBezTo>
                  <a:close/>
                  <a:moveTo>
                    <a:pt x="49" y="18"/>
                  </a:moveTo>
                  <a:cubicBezTo>
                    <a:pt x="48" y="18"/>
                    <a:pt x="48" y="18"/>
                    <a:pt x="48" y="18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5" y="18"/>
                    <a:pt x="45" y="17"/>
                    <a:pt x="45" y="16"/>
                  </a:cubicBezTo>
                  <a:cubicBezTo>
                    <a:pt x="45" y="15"/>
                    <a:pt x="46" y="14"/>
                    <a:pt x="47" y="12"/>
                  </a:cubicBezTo>
                  <a:cubicBezTo>
                    <a:pt x="49" y="10"/>
                    <a:pt x="52" y="8"/>
                    <a:pt x="56" y="6"/>
                  </a:cubicBezTo>
                  <a:cubicBezTo>
                    <a:pt x="58" y="5"/>
                    <a:pt x="59" y="4"/>
                    <a:pt x="59" y="3"/>
                  </a:cubicBezTo>
                  <a:cubicBezTo>
                    <a:pt x="59" y="2"/>
                    <a:pt x="59" y="1"/>
                    <a:pt x="58" y="1"/>
                  </a:cubicBezTo>
                  <a:cubicBezTo>
                    <a:pt x="57" y="0"/>
                    <a:pt x="57" y="0"/>
                    <a:pt x="56" y="0"/>
                  </a:cubicBezTo>
                  <a:cubicBezTo>
                    <a:pt x="54" y="0"/>
                    <a:pt x="51" y="1"/>
                    <a:pt x="47" y="4"/>
                  </a:cubicBezTo>
                  <a:cubicBezTo>
                    <a:pt x="42" y="7"/>
                    <a:pt x="38" y="10"/>
                    <a:pt x="36" y="15"/>
                  </a:cubicBezTo>
                  <a:cubicBezTo>
                    <a:pt x="33" y="19"/>
                    <a:pt x="32" y="23"/>
                    <a:pt x="32" y="27"/>
                  </a:cubicBezTo>
                  <a:cubicBezTo>
                    <a:pt x="32" y="29"/>
                    <a:pt x="32" y="31"/>
                    <a:pt x="33" y="33"/>
                  </a:cubicBezTo>
                  <a:cubicBezTo>
                    <a:pt x="33" y="35"/>
                    <a:pt x="34" y="37"/>
                    <a:pt x="36" y="38"/>
                  </a:cubicBezTo>
                  <a:cubicBezTo>
                    <a:pt x="38" y="41"/>
                    <a:pt x="42" y="43"/>
                    <a:pt x="45" y="43"/>
                  </a:cubicBezTo>
                  <a:cubicBezTo>
                    <a:pt x="49" y="43"/>
                    <a:pt x="53" y="41"/>
                    <a:pt x="55" y="39"/>
                  </a:cubicBezTo>
                  <a:cubicBezTo>
                    <a:pt x="56" y="38"/>
                    <a:pt x="57" y="36"/>
                    <a:pt x="57" y="35"/>
                  </a:cubicBezTo>
                  <a:cubicBezTo>
                    <a:pt x="58" y="33"/>
                    <a:pt x="58" y="32"/>
                    <a:pt x="58" y="30"/>
                  </a:cubicBezTo>
                  <a:cubicBezTo>
                    <a:pt x="58" y="27"/>
                    <a:pt x="57" y="24"/>
                    <a:pt x="56" y="22"/>
                  </a:cubicBezTo>
                  <a:cubicBezTo>
                    <a:pt x="54" y="20"/>
                    <a:pt x="52" y="19"/>
                    <a:pt x="49" y="18"/>
                  </a:cubicBezTo>
                  <a:close/>
                </a:path>
              </a:pathLst>
            </a:custGeom>
            <a:solidFill>
              <a:srgbClr val="A98956">
                <a:alpha val="50000"/>
              </a:srgbClr>
            </a:solidFill>
            <a:ln w="9525">
              <a:noFill/>
              <a:round/>
              <a:headEnd/>
              <a:tailEnd/>
            </a:ln>
          </p:spPr>
          <p:txBody>
            <a:bodyPr lIns="121888" tIns="60944" rIns="121888" bIns="60944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199">
                <a:solidFill>
                  <a:srgbClr val="8B382D"/>
                </a:solidFill>
                <a:latin typeface="+mn-lt"/>
                <a:ea typeface="+mn-ea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87284" y="1868350"/>
              <a:ext cx="835034" cy="622272"/>
            </a:xfrm>
            <a:custGeom>
              <a:avLst/>
              <a:gdLst/>
              <a:ahLst/>
              <a:cxnLst>
                <a:cxn ang="0">
                  <a:pos x="25" y="6"/>
                </a:cxn>
                <a:cxn ang="0">
                  <a:pos x="27" y="3"/>
                </a:cxn>
                <a:cxn ang="0">
                  <a:pos x="26" y="1"/>
                </a:cxn>
                <a:cxn ang="0">
                  <a:pos x="24" y="0"/>
                </a:cxn>
                <a:cxn ang="0">
                  <a:pos x="15" y="4"/>
                </a:cxn>
                <a:cxn ang="0">
                  <a:pos x="4" y="15"/>
                </a:cxn>
                <a:cxn ang="0">
                  <a:pos x="0" y="27"/>
                </a:cxn>
                <a:cxn ang="0">
                  <a:pos x="1" y="33"/>
                </a:cxn>
                <a:cxn ang="0">
                  <a:pos x="4" y="38"/>
                </a:cxn>
                <a:cxn ang="0">
                  <a:pos x="14" y="43"/>
                </a:cxn>
                <a:cxn ang="0">
                  <a:pos x="23" y="39"/>
                </a:cxn>
                <a:cxn ang="0">
                  <a:pos x="26" y="35"/>
                </a:cxn>
                <a:cxn ang="0">
                  <a:pos x="27" y="30"/>
                </a:cxn>
                <a:cxn ang="0">
                  <a:pos x="24" y="22"/>
                </a:cxn>
                <a:cxn ang="0">
                  <a:pos x="17" y="18"/>
                </a:cxn>
                <a:cxn ang="0">
                  <a:pos x="16" y="18"/>
                </a:cxn>
                <a:cxn ang="0">
                  <a:pos x="15" y="18"/>
                </a:cxn>
                <a:cxn ang="0">
                  <a:pos x="13" y="16"/>
                </a:cxn>
                <a:cxn ang="0">
                  <a:pos x="16" y="12"/>
                </a:cxn>
                <a:cxn ang="0">
                  <a:pos x="25" y="6"/>
                </a:cxn>
                <a:cxn ang="0">
                  <a:pos x="49" y="18"/>
                </a:cxn>
                <a:cxn ang="0">
                  <a:pos x="48" y="18"/>
                </a:cxn>
                <a:cxn ang="0">
                  <a:pos x="47" y="18"/>
                </a:cxn>
                <a:cxn ang="0">
                  <a:pos x="45" y="16"/>
                </a:cxn>
                <a:cxn ang="0">
                  <a:pos x="47" y="12"/>
                </a:cxn>
                <a:cxn ang="0">
                  <a:pos x="56" y="6"/>
                </a:cxn>
                <a:cxn ang="0">
                  <a:pos x="59" y="3"/>
                </a:cxn>
                <a:cxn ang="0">
                  <a:pos x="58" y="1"/>
                </a:cxn>
                <a:cxn ang="0">
                  <a:pos x="56" y="0"/>
                </a:cxn>
                <a:cxn ang="0">
                  <a:pos x="47" y="4"/>
                </a:cxn>
                <a:cxn ang="0">
                  <a:pos x="36" y="15"/>
                </a:cxn>
                <a:cxn ang="0">
                  <a:pos x="32" y="27"/>
                </a:cxn>
                <a:cxn ang="0">
                  <a:pos x="33" y="33"/>
                </a:cxn>
                <a:cxn ang="0">
                  <a:pos x="36" y="38"/>
                </a:cxn>
                <a:cxn ang="0">
                  <a:pos x="45" y="43"/>
                </a:cxn>
                <a:cxn ang="0">
                  <a:pos x="55" y="39"/>
                </a:cxn>
                <a:cxn ang="0">
                  <a:pos x="57" y="35"/>
                </a:cxn>
                <a:cxn ang="0">
                  <a:pos x="58" y="30"/>
                </a:cxn>
                <a:cxn ang="0">
                  <a:pos x="56" y="22"/>
                </a:cxn>
                <a:cxn ang="0">
                  <a:pos x="49" y="18"/>
                </a:cxn>
              </a:cxnLst>
              <a:rect l="0" t="0" r="r" b="b"/>
              <a:pathLst>
                <a:path w="59" h="43">
                  <a:moveTo>
                    <a:pt x="25" y="6"/>
                  </a:moveTo>
                  <a:cubicBezTo>
                    <a:pt x="26" y="5"/>
                    <a:pt x="27" y="4"/>
                    <a:pt x="27" y="3"/>
                  </a:cubicBezTo>
                  <a:cubicBezTo>
                    <a:pt x="27" y="2"/>
                    <a:pt x="27" y="1"/>
                    <a:pt x="26" y="1"/>
                  </a:cubicBezTo>
                  <a:cubicBezTo>
                    <a:pt x="26" y="0"/>
                    <a:pt x="25" y="0"/>
                    <a:pt x="24" y="0"/>
                  </a:cubicBezTo>
                  <a:cubicBezTo>
                    <a:pt x="22" y="0"/>
                    <a:pt x="19" y="1"/>
                    <a:pt x="15" y="4"/>
                  </a:cubicBezTo>
                  <a:cubicBezTo>
                    <a:pt x="10" y="7"/>
                    <a:pt x="7" y="10"/>
                    <a:pt x="4" y="15"/>
                  </a:cubicBezTo>
                  <a:cubicBezTo>
                    <a:pt x="1" y="19"/>
                    <a:pt x="0" y="23"/>
                    <a:pt x="0" y="27"/>
                  </a:cubicBezTo>
                  <a:cubicBezTo>
                    <a:pt x="0" y="29"/>
                    <a:pt x="0" y="31"/>
                    <a:pt x="1" y="33"/>
                  </a:cubicBezTo>
                  <a:cubicBezTo>
                    <a:pt x="2" y="35"/>
                    <a:pt x="3" y="37"/>
                    <a:pt x="4" y="38"/>
                  </a:cubicBezTo>
                  <a:cubicBezTo>
                    <a:pt x="7" y="41"/>
                    <a:pt x="10" y="43"/>
                    <a:pt x="14" y="43"/>
                  </a:cubicBezTo>
                  <a:cubicBezTo>
                    <a:pt x="18" y="43"/>
                    <a:pt x="21" y="41"/>
                    <a:pt x="23" y="39"/>
                  </a:cubicBezTo>
                  <a:cubicBezTo>
                    <a:pt x="24" y="38"/>
                    <a:pt x="25" y="36"/>
                    <a:pt x="26" y="35"/>
                  </a:cubicBezTo>
                  <a:cubicBezTo>
                    <a:pt x="26" y="33"/>
                    <a:pt x="27" y="32"/>
                    <a:pt x="27" y="30"/>
                  </a:cubicBezTo>
                  <a:cubicBezTo>
                    <a:pt x="27" y="27"/>
                    <a:pt x="26" y="24"/>
                    <a:pt x="24" y="22"/>
                  </a:cubicBezTo>
                  <a:cubicBezTo>
                    <a:pt x="22" y="20"/>
                    <a:pt x="20" y="18"/>
                    <a:pt x="17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8"/>
                    <a:pt x="13" y="17"/>
                    <a:pt x="13" y="16"/>
                  </a:cubicBezTo>
                  <a:cubicBezTo>
                    <a:pt x="13" y="15"/>
                    <a:pt x="14" y="14"/>
                    <a:pt x="16" y="12"/>
                  </a:cubicBezTo>
                  <a:cubicBezTo>
                    <a:pt x="18" y="10"/>
                    <a:pt x="21" y="8"/>
                    <a:pt x="25" y="6"/>
                  </a:cubicBezTo>
                  <a:close/>
                  <a:moveTo>
                    <a:pt x="49" y="18"/>
                  </a:moveTo>
                  <a:cubicBezTo>
                    <a:pt x="48" y="18"/>
                    <a:pt x="48" y="18"/>
                    <a:pt x="48" y="18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5" y="18"/>
                    <a:pt x="45" y="17"/>
                    <a:pt x="45" y="16"/>
                  </a:cubicBezTo>
                  <a:cubicBezTo>
                    <a:pt x="45" y="15"/>
                    <a:pt x="46" y="14"/>
                    <a:pt x="47" y="12"/>
                  </a:cubicBezTo>
                  <a:cubicBezTo>
                    <a:pt x="49" y="10"/>
                    <a:pt x="52" y="8"/>
                    <a:pt x="56" y="6"/>
                  </a:cubicBezTo>
                  <a:cubicBezTo>
                    <a:pt x="58" y="5"/>
                    <a:pt x="59" y="4"/>
                    <a:pt x="59" y="3"/>
                  </a:cubicBezTo>
                  <a:cubicBezTo>
                    <a:pt x="59" y="2"/>
                    <a:pt x="59" y="1"/>
                    <a:pt x="58" y="1"/>
                  </a:cubicBezTo>
                  <a:cubicBezTo>
                    <a:pt x="57" y="0"/>
                    <a:pt x="57" y="0"/>
                    <a:pt x="56" y="0"/>
                  </a:cubicBezTo>
                  <a:cubicBezTo>
                    <a:pt x="54" y="0"/>
                    <a:pt x="51" y="1"/>
                    <a:pt x="47" y="4"/>
                  </a:cubicBezTo>
                  <a:cubicBezTo>
                    <a:pt x="42" y="7"/>
                    <a:pt x="38" y="10"/>
                    <a:pt x="36" y="15"/>
                  </a:cubicBezTo>
                  <a:cubicBezTo>
                    <a:pt x="33" y="19"/>
                    <a:pt x="32" y="23"/>
                    <a:pt x="32" y="27"/>
                  </a:cubicBezTo>
                  <a:cubicBezTo>
                    <a:pt x="32" y="29"/>
                    <a:pt x="32" y="31"/>
                    <a:pt x="33" y="33"/>
                  </a:cubicBezTo>
                  <a:cubicBezTo>
                    <a:pt x="33" y="35"/>
                    <a:pt x="34" y="37"/>
                    <a:pt x="36" y="38"/>
                  </a:cubicBezTo>
                  <a:cubicBezTo>
                    <a:pt x="38" y="41"/>
                    <a:pt x="42" y="43"/>
                    <a:pt x="45" y="43"/>
                  </a:cubicBezTo>
                  <a:cubicBezTo>
                    <a:pt x="49" y="43"/>
                    <a:pt x="53" y="41"/>
                    <a:pt x="55" y="39"/>
                  </a:cubicBezTo>
                  <a:cubicBezTo>
                    <a:pt x="56" y="38"/>
                    <a:pt x="57" y="36"/>
                    <a:pt x="57" y="35"/>
                  </a:cubicBezTo>
                  <a:cubicBezTo>
                    <a:pt x="58" y="33"/>
                    <a:pt x="58" y="32"/>
                    <a:pt x="58" y="30"/>
                  </a:cubicBezTo>
                  <a:cubicBezTo>
                    <a:pt x="58" y="27"/>
                    <a:pt x="57" y="24"/>
                    <a:pt x="56" y="22"/>
                  </a:cubicBezTo>
                  <a:cubicBezTo>
                    <a:pt x="54" y="20"/>
                    <a:pt x="52" y="19"/>
                    <a:pt x="49" y="18"/>
                  </a:cubicBezTo>
                  <a:close/>
                </a:path>
              </a:pathLst>
            </a:custGeom>
            <a:solidFill>
              <a:srgbClr val="A98956">
                <a:alpha val="50000"/>
              </a:srgbClr>
            </a:solidFill>
            <a:ln w="9525">
              <a:noFill/>
              <a:round/>
              <a:headEnd/>
              <a:tailEnd/>
            </a:ln>
          </p:spPr>
          <p:txBody>
            <a:bodyPr lIns="121888" tIns="60944" rIns="121888" bIns="60944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199">
                <a:solidFill>
                  <a:srgbClr val="8B382D"/>
                </a:solidFill>
                <a:latin typeface="+mn-lt"/>
                <a:ea typeface="+mn-ea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06851" y="1868350"/>
              <a:ext cx="835034" cy="622272"/>
            </a:xfrm>
            <a:custGeom>
              <a:avLst/>
              <a:gdLst/>
              <a:ahLst/>
              <a:cxnLst>
                <a:cxn ang="0">
                  <a:pos x="25" y="6"/>
                </a:cxn>
                <a:cxn ang="0">
                  <a:pos x="27" y="3"/>
                </a:cxn>
                <a:cxn ang="0">
                  <a:pos x="26" y="1"/>
                </a:cxn>
                <a:cxn ang="0">
                  <a:pos x="24" y="0"/>
                </a:cxn>
                <a:cxn ang="0">
                  <a:pos x="15" y="4"/>
                </a:cxn>
                <a:cxn ang="0">
                  <a:pos x="4" y="15"/>
                </a:cxn>
                <a:cxn ang="0">
                  <a:pos x="0" y="27"/>
                </a:cxn>
                <a:cxn ang="0">
                  <a:pos x="1" y="33"/>
                </a:cxn>
                <a:cxn ang="0">
                  <a:pos x="4" y="38"/>
                </a:cxn>
                <a:cxn ang="0">
                  <a:pos x="14" y="43"/>
                </a:cxn>
                <a:cxn ang="0">
                  <a:pos x="23" y="39"/>
                </a:cxn>
                <a:cxn ang="0">
                  <a:pos x="26" y="35"/>
                </a:cxn>
                <a:cxn ang="0">
                  <a:pos x="27" y="30"/>
                </a:cxn>
                <a:cxn ang="0">
                  <a:pos x="24" y="22"/>
                </a:cxn>
                <a:cxn ang="0">
                  <a:pos x="17" y="18"/>
                </a:cxn>
                <a:cxn ang="0">
                  <a:pos x="16" y="18"/>
                </a:cxn>
                <a:cxn ang="0">
                  <a:pos x="15" y="18"/>
                </a:cxn>
                <a:cxn ang="0">
                  <a:pos x="13" y="16"/>
                </a:cxn>
                <a:cxn ang="0">
                  <a:pos x="16" y="12"/>
                </a:cxn>
                <a:cxn ang="0">
                  <a:pos x="25" y="6"/>
                </a:cxn>
                <a:cxn ang="0">
                  <a:pos x="49" y="18"/>
                </a:cxn>
                <a:cxn ang="0">
                  <a:pos x="48" y="18"/>
                </a:cxn>
                <a:cxn ang="0">
                  <a:pos x="47" y="18"/>
                </a:cxn>
                <a:cxn ang="0">
                  <a:pos x="45" y="16"/>
                </a:cxn>
                <a:cxn ang="0">
                  <a:pos x="47" y="12"/>
                </a:cxn>
                <a:cxn ang="0">
                  <a:pos x="56" y="6"/>
                </a:cxn>
                <a:cxn ang="0">
                  <a:pos x="59" y="3"/>
                </a:cxn>
                <a:cxn ang="0">
                  <a:pos x="58" y="1"/>
                </a:cxn>
                <a:cxn ang="0">
                  <a:pos x="56" y="0"/>
                </a:cxn>
                <a:cxn ang="0">
                  <a:pos x="47" y="4"/>
                </a:cxn>
                <a:cxn ang="0">
                  <a:pos x="36" y="15"/>
                </a:cxn>
                <a:cxn ang="0">
                  <a:pos x="32" y="27"/>
                </a:cxn>
                <a:cxn ang="0">
                  <a:pos x="33" y="33"/>
                </a:cxn>
                <a:cxn ang="0">
                  <a:pos x="36" y="38"/>
                </a:cxn>
                <a:cxn ang="0">
                  <a:pos x="45" y="43"/>
                </a:cxn>
                <a:cxn ang="0">
                  <a:pos x="55" y="39"/>
                </a:cxn>
                <a:cxn ang="0">
                  <a:pos x="57" y="35"/>
                </a:cxn>
                <a:cxn ang="0">
                  <a:pos x="58" y="30"/>
                </a:cxn>
                <a:cxn ang="0">
                  <a:pos x="56" y="22"/>
                </a:cxn>
                <a:cxn ang="0">
                  <a:pos x="49" y="18"/>
                </a:cxn>
              </a:cxnLst>
              <a:rect l="0" t="0" r="r" b="b"/>
              <a:pathLst>
                <a:path w="59" h="43">
                  <a:moveTo>
                    <a:pt x="25" y="6"/>
                  </a:moveTo>
                  <a:cubicBezTo>
                    <a:pt x="26" y="5"/>
                    <a:pt x="27" y="4"/>
                    <a:pt x="27" y="3"/>
                  </a:cubicBezTo>
                  <a:cubicBezTo>
                    <a:pt x="27" y="2"/>
                    <a:pt x="27" y="1"/>
                    <a:pt x="26" y="1"/>
                  </a:cubicBezTo>
                  <a:cubicBezTo>
                    <a:pt x="26" y="0"/>
                    <a:pt x="25" y="0"/>
                    <a:pt x="24" y="0"/>
                  </a:cubicBezTo>
                  <a:cubicBezTo>
                    <a:pt x="22" y="0"/>
                    <a:pt x="19" y="1"/>
                    <a:pt x="15" y="4"/>
                  </a:cubicBezTo>
                  <a:cubicBezTo>
                    <a:pt x="10" y="7"/>
                    <a:pt x="7" y="10"/>
                    <a:pt x="4" y="15"/>
                  </a:cubicBezTo>
                  <a:cubicBezTo>
                    <a:pt x="1" y="19"/>
                    <a:pt x="0" y="23"/>
                    <a:pt x="0" y="27"/>
                  </a:cubicBezTo>
                  <a:cubicBezTo>
                    <a:pt x="0" y="29"/>
                    <a:pt x="0" y="31"/>
                    <a:pt x="1" y="33"/>
                  </a:cubicBezTo>
                  <a:cubicBezTo>
                    <a:pt x="2" y="35"/>
                    <a:pt x="3" y="37"/>
                    <a:pt x="4" y="38"/>
                  </a:cubicBezTo>
                  <a:cubicBezTo>
                    <a:pt x="7" y="41"/>
                    <a:pt x="10" y="43"/>
                    <a:pt x="14" y="43"/>
                  </a:cubicBezTo>
                  <a:cubicBezTo>
                    <a:pt x="18" y="43"/>
                    <a:pt x="21" y="41"/>
                    <a:pt x="23" y="39"/>
                  </a:cubicBezTo>
                  <a:cubicBezTo>
                    <a:pt x="24" y="38"/>
                    <a:pt x="25" y="36"/>
                    <a:pt x="26" y="35"/>
                  </a:cubicBezTo>
                  <a:cubicBezTo>
                    <a:pt x="26" y="33"/>
                    <a:pt x="27" y="32"/>
                    <a:pt x="27" y="30"/>
                  </a:cubicBezTo>
                  <a:cubicBezTo>
                    <a:pt x="27" y="27"/>
                    <a:pt x="26" y="24"/>
                    <a:pt x="24" y="22"/>
                  </a:cubicBezTo>
                  <a:cubicBezTo>
                    <a:pt x="22" y="20"/>
                    <a:pt x="20" y="18"/>
                    <a:pt x="17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8"/>
                    <a:pt x="13" y="17"/>
                    <a:pt x="13" y="16"/>
                  </a:cubicBezTo>
                  <a:cubicBezTo>
                    <a:pt x="13" y="15"/>
                    <a:pt x="14" y="14"/>
                    <a:pt x="16" y="12"/>
                  </a:cubicBezTo>
                  <a:cubicBezTo>
                    <a:pt x="18" y="10"/>
                    <a:pt x="21" y="8"/>
                    <a:pt x="25" y="6"/>
                  </a:cubicBezTo>
                  <a:close/>
                  <a:moveTo>
                    <a:pt x="49" y="18"/>
                  </a:moveTo>
                  <a:cubicBezTo>
                    <a:pt x="48" y="18"/>
                    <a:pt x="48" y="18"/>
                    <a:pt x="48" y="18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5" y="18"/>
                    <a:pt x="45" y="17"/>
                    <a:pt x="45" y="16"/>
                  </a:cubicBezTo>
                  <a:cubicBezTo>
                    <a:pt x="45" y="15"/>
                    <a:pt x="46" y="14"/>
                    <a:pt x="47" y="12"/>
                  </a:cubicBezTo>
                  <a:cubicBezTo>
                    <a:pt x="49" y="10"/>
                    <a:pt x="52" y="8"/>
                    <a:pt x="56" y="6"/>
                  </a:cubicBezTo>
                  <a:cubicBezTo>
                    <a:pt x="58" y="5"/>
                    <a:pt x="59" y="4"/>
                    <a:pt x="59" y="3"/>
                  </a:cubicBezTo>
                  <a:cubicBezTo>
                    <a:pt x="59" y="2"/>
                    <a:pt x="59" y="1"/>
                    <a:pt x="58" y="1"/>
                  </a:cubicBezTo>
                  <a:cubicBezTo>
                    <a:pt x="57" y="0"/>
                    <a:pt x="57" y="0"/>
                    <a:pt x="56" y="0"/>
                  </a:cubicBezTo>
                  <a:cubicBezTo>
                    <a:pt x="54" y="0"/>
                    <a:pt x="51" y="1"/>
                    <a:pt x="47" y="4"/>
                  </a:cubicBezTo>
                  <a:cubicBezTo>
                    <a:pt x="42" y="7"/>
                    <a:pt x="38" y="10"/>
                    <a:pt x="36" y="15"/>
                  </a:cubicBezTo>
                  <a:cubicBezTo>
                    <a:pt x="33" y="19"/>
                    <a:pt x="32" y="23"/>
                    <a:pt x="32" y="27"/>
                  </a:cubicBezTo>
                  <a:cubicBezTo>
                    <a:pt x="32" y="29"/>
                    <a:pt x="32" y="31"/>
                    <a:pt x="33" y="33"/>
                  </a:cubicBezTo>
                  <a:cubicBezTo>
                    <a:pt x="33" y="35"/>
                    <a:pt x="34" y="37"/>
                    <a:pt x="36" y="38"/>
                  </a:cubicBezTo>
                  <a:cubicBezTo>
                    <a:pt x="38" y="41"/>
                    <a:pt x="42" y="43"/>
                    <a:pt x="45" y="43"/>
                  </a:cubicBezTo>
                  <a:cubicBezTo>
                    <a:pt x="49" y="43"/>
                    <a:pt x="53" y="41"/>
                    <a:pt x="55" y="39"/>
                  </a:cubicBezTo>
                  <a:cubicBezTo>
                    <a:pt x="56" y="38"/>
                    <a:pt x="57" y="36"/>
                    <a:pt x="57" y="35"/>
                  </a:cubicBezTo>
                  <a:cubicBezTo>
                    <a:pt x="58" y="33"/>
                    <a:pt x="58" y="32"/>
                    <a:pt x="58" y="30"/>
                  </a:cubicBezTo>
                  <a:cubicBezTo>
                    <a:pt x="58" y="27"/>
                    <a:pt x="57" y="24"/>
                    <a:pt x="56" y="22"/>
                  </a:cubicBezTo>
                  <a:cubicBezTo>
                    <a:pt x="54" y="20"/>
                    <a:pt x="52" y="19"/>
                    <a:pt x="49" y="18"/>
                  </a:cubicBezTo>
                  <a:close/>
                </a:path>
              </a:pathLst>
            </a:custGeom>
            <a:solidFill>
              <a:srgbClr val="A98956">
                <a:alpha val="50000"/>
              </a:srgbClr>
            </a:solidFill>
            <a:ln w="9525">
              <a:noFill/>
              <a:round/>
              <a:headEnd/>
              <a:tailEnd/>
            </a:ln>
          </p:spPr>
          <p:txBody>
            <a:bodyPr lIns="121888" tIns="60944" rIns="121888" bIns="60944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199">
                <a:solidFill>
                  <a:srgbClr val="8B382D"/>
                </a:solidFill>
                <a:latin typeface="+mn-lt"/>
                <a:ea typeface="+mn-ea"/>
              </a:endParaRPr>
            </a:p>
          </p:txBody>
        </p:sp>
        <p:sp>
          <p:nvSpPr>
            <p:cNvPr id="1332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239879" y="4697482"/>
              <a:ext cx="2206601" cy="6459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</a:t>
              </a:r>
              <a:r>
                <a:rPr lang="zh-CN" altLang="en-US" sz="1200" dirty="0" smtClean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zh-CN" altLang="en-US" sz="1200" dirty="0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325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108400" y="4337299"/>
              <a:ext cx="2338080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en-US" altLang="zh-CN" sz="1600" b="1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ADD TITLE</a:t>
              </a:r>
            </a:p>
          </p:txBody>
        </p:sp>
        <p:sp>
          <p:nvSpPr>
            <p:cNvPr id="1332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230854" y="4697482"/>
              <a:ext cx="2206601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</a:t>
              </a:r>
            </a:p>
          </p:txBody>
        </p:sp>
        <p:sp>
          <p:nvSpPr>
            <p:cNvPr id="13327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5099375" y="4337299"/>
              <a:ext cx="2338080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en-US" altLang="zh-CN" sz="1600" b="1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ADD TITLE</a:t>
              </a:r>
            </a:p>
          </p:txBody>
        </p:sp>
        <p:sp>
          <p:nvSpPr>
            <p:cNvPr id="1332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090350" y="4697482"/>
              <a:ext cx="2206601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</a:t>
              </a:r>
            </a:p>
          </p:txBody>
        </p:sp>
        <p:sp>
          <p:nvSpPr>
            <p:cNvPr id="13329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8958871" y="4337299"/>
              <a:ext cx="2338080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en-US" altLang="zh-CN" sz="1600" b="1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ADD TITLE</a:t>
              </a:r>
            </a:p>
          </p:txBody>
        </p:sp>
      </p:grpSp>
      <p:sp>
        <p:nvSpPr>
          <p:cNvPr id="18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3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06438" y="141288"/>
            <a:ext cx="487838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200" b="1">
              <a:solidFill>
                <a:srgbClr val="8B382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l="5468" t="25364" r="58966" b="41470"/>
          <a:stretch/>
        </p:blipFill>
        <p:spPr>
          <a:xfrm flipH="1">
            <a:off x="178112" y="139100"/>
            <a:ext cx="528640" cy="571613"/>
          </a:xfrm>
          <a:custGeom>
            <a:avLst/>
            <a:gdLst>
              <a:gd name="connsiteX0" fmla="*/ 1014946 w 1202419"/>
              <a:gd name="connsiteY0" fmla="*/ 0 h 1300163"/>
              <a:gd name="connsiteX1" fmla="*/ 0 w 1202419"/>
              <a:gd name="connsiteY1" fmla="*/ 0 h 1300163"/>
              <a:gd name="connsiteX2" fmla="*/ 0 w 1202419"/>
              <a:gd name="connsiteY2" fmla="*/ 1128921 h 1300163"/>
              <a:gd name="connsiteX3" fmla="*/ 573766 w 1202419"/>
              <a:gd name="connsiteY3" fmla="*/ 1128921 h 1300163"/>
              <a:gd name="connsiteX4" fmla="*/ 573766 w 1202419"/>
              <a:gd name="connsiteY4" fmla="*/ 1157741 h 1300163"/>
              <a:gd name="connsiteX5" fmla="*/ 752089 w 1202419"/>
              <a:gd name="connsiteY5" fmla="*/ 1300163 h 1300163"/>
              <a:gd name="connsiteX6" fmla="*/ 1202419 w 1202419"/>
              <a:gd name="connsiteY6" fmla="*/ 1300163 h 1300163"/>
              <a:gd name="connsiteX7" fmla="*/ 1202419 w 1202419"/>
              <a:gd name="connsiteY7" fmla="*/ 1150423 h 130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2419" h="1300163">
                <a:moveTo>
                  <a:pt x="1014946" y="0"/>
                </a:moveTo>
                <a:lnTo>
                  <a:pt x="0" y="0"/>
                </a:lnTo>
                <a:lnTo>
                  <a:pt x="0" y="1128921"/>
                </a:lnTo>
                <a:lnTo>
                  <a:pt x="573766" y="1128921"/>
                </a:lnTo>
                <a:lnTo>
                  <a:pt x="573766" y="1157741"/>
                </a:lnTo>
                <a:lnTo>
                  <a:pt x="752089" y="1300163"/>
                </a:lnTo>
                <a:lnTo>
                  <a:pt x="1202419" y="1300163"/>
                </a:lnTo>
                <a:lnTo>
                  <a:pt x="1202419" y="1150423"/>
                </a:lnTo>
                <a:close/>
              </a:path>
            </a:pathLst>
          </a:custGeom>
        </p:spPr>
      </p:pic>
      <p:cxnSp>
        <p:nvCxnSpPr>
          <p:cNvPr id="7" name="出自【趣你的PPT】(微信:qunideppt)：最优质的PPT资源库"/>
          <p:cNvCxnSpPr/>
          <p:nvPr/>
        </p:nvCxnSpPr>
        <p:spPr>
          <a:xfrm>
            <a:off x="266700" y="6573838"/>
            <a:ext cx="11679238" cy="0"/>
          </a:xfrm>
          <a:prstGeom prst="line">
            <a:avLst/>
          </a:prstGeom>
          <a:ln w="9525">
            <a:solidFill>
              <a:srgbClr val="D5BB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出自【趣你的PPT】(微信:qunideppt)：最优质的PPT资源库"/>
          <p:cNvCxnSpPr/>
          <p:nvPr/>
        </p:nvCxnSpPr>
        <p:spPr>
          <a:xfrm>
            <a:off x="130175" y="6719888"/>
            <a:ext cx="11945938" cy="0"/>
          </a:xfrm>
          <a:prstGeom prst="line">
            <a:avLst/>
          </a:prstGeom>
          <a:ln w="57150">
            <a:solidFill>
              <a:srgbClr val="D5BB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343" name="组合 8出自【趣你的PPT】(微信:qunideppt)：最优质的PPT资源库"/>
          <p:cNvGrpSpPr>
            <a:grpSpLocks/>
          </p:cNvGrpSpPr>
          <p:nvPr/>
        </p:nvGrpSpPr>
        <p:grpSpPr bwMode="auto">
          <a:xfrm>
            <a:off x="955675" y="1611313"/>
            <a:ext cx="11045825" cy="4340225"/>
            <a:chOff x="955433" y="1610609"/>
            <a:chExt cx="11046797" cy="4340249"/>
          </a:xfrm>
        </p:grpSpPr>
        <p:pic>
          <p:nvPicPr>
            <p:cNvPr id="14344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5433" y="1610609"/>
              <a:ext cx="6480048" cy="24070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955433" y="4017272"/>
              <a:ext cx="2160778" cy="1933586"/>
            </a:xfrm>
            <a:prstGeom prst="rect">
              <a:avLst/>
            </a:prstGeom>
            <a:solidFill>
              <a:srgbClr val="D5BB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AU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3116211" y="4017272"/>
              <a:ext cx="4319967" cy="1933586"/>
            </a:xfrm>
            <a:prstGeom prst="rect">
              <a:avLst/>
            </a:prstGeom>
            <a:solidFill>
              <a:srgbClr val="A989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4000" dirty="0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>
              <a:off x="7810861" y="4468125"/>
              <a:ext cx="1033554" cy="1033468"/>
            </a:xfrm>
            <a:prstGeom prst="donut">
              <a:avLst/>
            </a:prstGeom>
            <a:solidFill>
              <a:srgbClr val="C1C7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 dirty="0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>
            <a:xfrm>
              <a:off x="7810861" y="4468125"/>
              <a:ext cx="1033554" cy="1031881"/>
            </a:xfrm>
            <a:prstGeom prst="blockArc">
              <a:avLst>
                <a:gd name="adj1" fmla="val 16263629"/>
                <a:gd name="adj2" fmla="val 11977234"/>
                <a:gd name="adj3" fmla="val 24803"/>
              </a:avLst>
            </a:prstGeom>
            <a:solidFill>
              <a:srgbClr val="D5BB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349" name="出自【趣你的PPT】(微信:qunideppt)：最优质的PPT资源库"/>
            <p:cNvSpPr txBox="1">
              <a:spLocks/>
            </p:cNvSpPr>
            <p:nvPr/>
          </p:nvSpPr>
          <p:spPr bwMode="auto">
            <a:xfrm flipH="1">
              <a:off x="9020355" y="4669354"/>
              <a:ext cx="691375" cy="378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defTabSz="68580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514350" indent="-171450" defTabSz="6858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857250" indent="-171450" defTabSz="6858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200150" indent="-171450" defTabSz="6858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1543050" indent="-171450" defTabSz="6858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0002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4574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29146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3718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ts val="750"/>
                </a:spcBef>
                <a:buFont typeface="Arial" panose="020B0604020202020204" pitchFamily="34" charset="0"/>
                <a:buNone/>
              </a:pPr>
              <a:r>
                <a:rPr lang="en-AU" altLang="zh-CN" sz="180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78%</a:t>
              </a:r>
            </a:p>
          </p:txBody>
        </p:sp>
        <p:sp>
          <p:nvSpPr>
            <p:cNvPr id="14350" name="出自【趣你的PPT】(微信:qunideppt)：最优质的PPT资源库"/>
            <p:cNvSpPr txBox="1">
              <a:spLocks/>
            </p:cNvSpPr>
            <p:nvPr/>
          </p:nvSpPr>
          <p:spPr bwMode="auto">
            <a:xfrm flipH="1">
              <a:off x="9020355" y="5064639"/>
              <a:ext cx="691375" cy="2983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defTabSz="68580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514350" indent="-171450" defTabSz="6858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857250" indent="-171450" defTabSz="6858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200150" indent="-171450" defTabSz="6858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1543050" indent="-171450" defTabSz="6858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0002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4574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29146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3718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ts val="750"/>
                </a:spcBef>
                <a:buFont typeface="Arial" panose="020B0604020202020204" pitchFamily="34" charset="0"/>
                <a:buNone/>
              </a:pPr>
              <a:r>
                <a:rPr lang="zh-CN" altLang="en-US" sz="1400" b="1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  <a:endParaRPr lang="en-US" sz="1400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>
            <a:xfrm>
              <a:off x="10078011" y="4468125"/>
              <a:ext cx="1033554" cy="1031881"/>
            </a:xfrm>
            <a:prstGeom prst="donut">
              <a:avLst/>
            </a:prstGeom>
            <a:solidFill>
              <a:srgbClr val="C1C7D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 dirty="0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>
            <a:xfrm>
              <a:off x="10078011" y="4466537"/>
              <a:ext cx="1033554" cy="1033469"/>
            </a:xfrm>
            <a:prstGeom prst="blockArc">
              <a:avLst>
                <a:gd name="adj1" fmla="val 16263629"/>
                <a:gd name="adj2" fmla="val 9936357"/>
                <a:gd name="adj3" fmla="val 24736"/>
              </a:avLst>
            </a:prstGeom>
            <a:solidFill>
              <a:srgbClr val="A989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353" name="出自【趣你的PPT】(微信:qunideppt)：最优质的PPT资源库"/>
            <p:cNvSpPr txBox="1">
              <a:spLocks/>
            </p:cNvSpPr>
            <p:nvPr/>
          </p:nvSpPr>
          <p:spPr bwMode="auto">
            <a:xfrm flipH="1">
              <a:off x="11310855" y="4669354"/>
              <a:ext cx="691375" cy="378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defTabSz="68580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514350" indent="-171450" defTabSz="6858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857250" indent="-171450" defTabSz="6858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200150" indent="-171450" defTabSz="6858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1543050" indent="-171450" defTabSz="6858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0002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4574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29146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3718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ts val="750"/>
                </a:spcBef>
                <a:buFont typeface="Arial" panose="020B0604020202020204" pitchFamily="34" charset="0"/>
                <a:buNone/>
              </a:pPr>
              <a:r>
                <a:rPr lang="en-AU" altLang="zh-CN" sz="180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78%</a:t>
              </a:r>
            </a:p>
          </p:txBody>
        </p:sp>
        <p:sp>
          <p:nvSpPr>
            <p:cNvPr id="14354" name="出自【趣你的PPT】(微信:qunideppt)：最优质的PPT资源库"/>
            <p:cNvSpPr txBox="1">
              <a:spLocks/>
            </p:cNvSpPr>
            <p:nvPr/>
          </p:nvSpPr>
          <p:spPr bwMode="auto">
            <a:xfrm flipH="1">
              <a:off x="11310855" y="5064639"/>
              <a:ext cx="691375" cy="2983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>
              <a:lvl1pPr defTabSz="68580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514350" indent="-171450" defTabSz="6858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857250" indent="-171450" defTabSz="6858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200150" indent="-171450" defTabSz="6858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1543050" indent="-171450" defTabSz="6858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0002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4574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29146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371850" indent="-171450" defTabSz="6858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ts val="750"/>
                </a:spcBef>
                <a:buFont typeface="Arial" panose="020B0604020202020204" pitchFamily="34" charset="0"/>
                <a:buNone/>
              </a:pPr>
              <a:r>
                <a:rPr lang="zh-CN" altLang="en-US" sz="1000" b="1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  <a:endParaRPr lang="en-US" altLang="zh-CN" sz="1000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355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7811385" y="1972389"/>
              <a:ext cx="200645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b="1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Open Sans Light"/>
                  <a:sym typeface="Gill Sans"/>
                </a:rPr>
                <a:t>ADD TITLE</a:t>
              </a:r>
              <a:endParaRPr lang="zh-CN" altLang="en-US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/>
                <a:sym typeface="Gill Sans"/>
              </a:endParaRPr>
            </a:p>
          </p:txBody>
        </p:sp>
        <p:sp>
          <p:nvSpPr>
            <p:cNvPr id="1435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455793" y="4540153"/>
              <a:ext cx="3567782" cy="10341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。建议您选择微软雅黑字体。任何形式的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模板转载与转播，请保留版权和二维码页面，一起做个善良的人。</a:t>
              </a:r>
            </a:p>
          </p:txBody>
        </p:sp>
        <p:sp>
          <p:nvSpPr>
            <p:cNvPr id="1435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903830" y="2476635"/>
              <a:ext cx="3567782" cy="10341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。建议您选择微软雅黑字体。任何形式的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模板转载与转播，请保留版权和二维码页面，一起做个善良的人。</a:t>
              </a:r>
            </a:p>
          </p:txBody>
        </p:sp>
      </p:grpSp>
      <p:sp>
        <p:nvSpPr>
          <p:cNvPr id="22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5363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06438" y="141288"/>
            <a:ext cx="487838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200" b="1">
              <a:solidFill>
                <a:srgbClr val="8B382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l="5468" t="25364" r="58966" b="41470"/>
          <a:stretch/>
        </p:blipFill>
        <p:spPr>
          <a:xfrm flipH="1">
            <a:off x="178112" y="139100"/>
            <a:ext cx="528640" cy="571613"/>
          </a:xfrm>
          <a:custGeom>
            <a:avLst/>
            <a:gdLst>
              <a:gd name="connsiteX0" fmla="*/ 1014946 w 1202419"/>
              <a:gd name="connsiteY0" fmla="*/ 0 h 1300163"/>
              <a:gd name="connsiteX1" fmla="*/ 0 w 1202419"/>
              <a:gd name="connsiteY1" fmla="*/ 0 h 1300163"/>
              <a:gd name="connsiteX2" fmla="*/ 0 w 1202419"/>
              <a:gd name="connsiteY2" fmla="*/ 1128921 h 1300163"/>
              <a:gd name="connsiteX3" fmla="*/ 573766 w 1202419"/>
              <a:gd name="connsiteY3" fmla="*/ 1128921 h 1300163"/>
              <a:gd name="connsiteX4" fmla="*/ 573766 w 1202419"/>
              <a:gd name="connsiteY4" fmla="*/ 1157741 h 1300163"/>
              <a:gd name="connsiteX5" fmla="*/ 752089 w 1202419"/>
              <a:gd name="connsiteY5" fmla="*/ 1300163 h 1300163"/>
              <a:gd name="connsiteX6" fmla="*/ 1202419 w 1202419"/>
              <a:gd name="connsiteY6" fmla="*/ 1300163 h 1300163"/>
              <a:gd name="connsiteX7" fmla="*/ 1202419 w 1202419"/>
              <a:gd name="connsiteY7" fmla="*/ 1150423 h 130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2419" h="1300163">
                <a:moveTo>
                  <a:pt x="1014946" y="0"/>
                </a:moveTo>
                <a:lnTo>
                  <a:pt x="0" y="0"/>
                </a:lnTo>
                <a:lnTo>
                  <a:pt x="0" y="1128921"/>
                </a:lnTo>
                <a:lnTo>
                  <a:pt x="573766" y="1128921"/>
                </a:lnTo>
                <a:lnTo>
                  <a:pt x="573766" y="1157741"/>
                </a:lnTo>
                <a:lnTo>
                  <a:pt x="752089" y="1300163"/>
                </a:lnTo>
                <a:lnTo>
                  <a:pt x="1202419" y="1300163"/>
                </a:lnTo>
                <a:lnTo>
                  <a:pt x="1202419" y="1150423"/>
                </a:lnTo>
                <a:close/>
              </a:path>
            </a:pathLst>
          </a:custGeom>
        </p:spPr>
      </p:pic>
      <p:grpSp>
        <p:nvGrpSpPr>
          <p:cNvPr id="15365" name="组合 6出自【趣你的PPT】(微信:qunideppt)：最优质的PPT资源库"/>
          <p:cNvGrpSpPr>
            <a:grpSpLocks/>
          </p:cNvGrpSpPr>
          <p:nvPr/>
        </p:nvGrpSpPr>
        <p:grpSpPr bwMode="auto">
          <a:xfrm>
            <a:off x="993775" y="1549400"/>
            <a:ext cx="10317163" cy="4238626"/>
            <a:chOff x="994180" y="1549730"/>
            <a:chExt cx="10316572" cy="4238106"/>
          </a:xfrm>
        </p:grpSpPr>
        <p:pic>
          <p:nvPicPr>
            <p:cNvPr id="15366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2717"/>
            <a:stretch>
              <a:fillRect/>
            </a:stretch>
          </p:blipFill>
          <p:spPr bwMode="auto">
            <a:xfrm>
              <a:off x="7170702" y="3686985"/>
              <a:ext cx="4140050" cy="2100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367" name="出自【趣你的PPT】(微信:qunideppt)：最优质的PPT资源库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9748"/>
            <a:stretch>
              <a:fillRect/>
            </a:stretch>
          </p:blipFill>
          <p:spPr bwMode="auto">
            <a:xfrm>
              <a:off x="4845450" y="1549816"/>
              <a:ext cx="4124438" cy="20887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出自【趣你的PPT】(微信:qunideppt)：最优质的PPT资源库"/>
            <p:cNvSpPr>
              <a:spLocks noChangeAspect="1"/>
            </p:cNvSpPr>
            <p:nvPr/>
          </p:nvSpPr>
          <p:spPr>
            <a:xfrm>
              <a:off x="8969323" y="1549730"/>
              <a:ext cx="2341429" cy="2100005"/>
            </a:xfrm>
            <a:prstGeom prst="rect">
              <a:avLst/>
            </a:prstGeom>
            <a:solidFill>
              <a:srgbClr val="6A8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 dirty="0">
                <a:solidFill>
                  <a:srgbClr val="8B382D"/>
                </a:solidFill>
              </a:endParaRPr>
            </a:p>
          </p:txBody>
        </p:sp>
        <p:sp>
          <p:nvSpPr>
            <p:cNvPr id="11" name="出自【趣你的PPT】(微信:qunideppt)：最优质的PPT资源库"/>
            <p:cNvSpPr/>
            <p:nvPr/>
          </p:nvSpPr>
          <p:spPr>
            <a:xfrm rot="2700000">
              <a:off x="8828053" y="2476708"/>
              <a:ext cx="284128" cy="284146"/>
            </a:xfrm>
            <a:prstGeom prst="rect">
              <a:avLst/>
            </a:prstGeom>
            <a:solidFill>
              <a:srgbClr val="6A8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solidFill>
                  <a:srgbClr val="8B382D"/>
                </a:solidFill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>
            <a:xfrm>
              <a:off x="4830948" y="3687831"/>
              <a:ext cx="2339841" cy="2100004"/>
            </a:xfrm>
            <a:prstGeom prst="rect">
              <a:avLst/>
            </a:prstGeom>
            <a:solidFill>
              <a:srgbClr val="6A8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5400" dirty="0">
                <a:solidFill>
                  <a:srgbClr val="8B382D"/>
                </a:solidFill>
              </a:endParaRPr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 rot="2700000">
              <a:off x="7028726" y="4596553"/>
              <a:ext cx="284127" cy="282559"/>
            </a:xfrm>
            <a:prstGeom prst="rect">
              <a:avLst/>
            </a:prstGeom>
            <a:solidFill>
              <a:srgbClr val="6A8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 sz="5400">
                <a:solidFill>
                  <a:srgbClr val="8B382D"/>
                </a:solidFill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10001783" y="2157998"/>
              <a:ext cx="756203" cy="813121"/>
              <a:chOff x="10131979" y="1124781"/>
              <a:chExt cx="401297" cy="431502"/>
            </a:xfrm>
            <a:solidFill>
              <a:schemeClr val="bg1"/>
            </a:solidFill>
          </p:grpSpPr>
          <p:sp>
            <p:nvSpPr>
              <p:cNvPr id="1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131979" y="1124781"/>
                <a:ext cx="327941" cy="431502"/>
              </a:xfrm>
              <a:custGeom>
                <a:avLst/>
                <a:gdLst>
                  <a:gd name="T0" fmla="*/ 88 w 144"/>
                  <a:gd name="T1" fmla="*/ 152 h 192"/>
                  <a:gd name="T2" fmla="*/ 136 w 144"/>
                  <a:gd name="T3" fmla="*/ 104 h 192"/>
                  <a:gd name="T4" fmla="*/ 144 w 144"/>
                  <a:gd name="T5" fmla="*/ 105 h 192"/>
                  <a:gd name="T6" fmla="*/ 144 w 144"/>
                  <a:gd name="T7" fmla="*/ 48 h 192"/>
                  <a:gd name="T8" fmla="*/ 100 w 144"/>
                  <a:gd name="T9" fmla="*/ 48 h 192"/>
                  <a:gd name="T10" fmla="*/ 96 w 144"/>
                  <a:gd name="T11" fmla="*/ 44 h 192"/>
                  <a:gd name="T12" fmla="*/ 96 w 144"/>
                  <a:gd name="T13" fmla="*/ 0 h 192"/>
                  <a:gd name="T14" fmla="*/ 4 w 144"/>
                  <a:gd name="T15" fmla="*/ 0 h 192"/>
                  <a:gd name="T16" fmla="*/ 0 w 144"/>
                  <a:gd name="T17" fmla="*/ 4 h 192"/>
                  <a:gd name="T18" fmla="*/ 0 w 144"/>
                  <a:gd name="T19" fmla="*/ 188 h 192"/>
                  <a:gd name="T20" fmla="*/ 4 w 144"/>
                  <a:gd name="T21" fmla="*/ 192 h 192"/>
                  <a:gd name="T22" fmla="*/ 110 w 144"/>
                  <a:gd name="T23" fmla="*/ 192 h 192"/>
                  <a:gd name="T24" fmla="*/ 88 w 144"/>
                  <a:gd name="T25" fmla="*/ 15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" h="192">
                    <a:moveTo>
                      <a:pt x="88" y="152"/>
                    </a:moveTo>
                    <a:cubicBezTo>
                      <a:pt x="88" y="125"/>
                      <a:pt x="110" y="104"/>
                      <a:pt x="136" y="104"/>
                    </a:cubicBezTo>
                    <a:cubicBezTo>
                      <a:pt x="139" y="104"/>
                      <a:pt x="142" y="104"/>
                      <a:pt x="144" y="105"/>
                    </a:cubicBezTo>
                    <a:cubicBezTo>
                      <a:pt x="144" y="48"/>
                      <a:pt x="144" y="48"/>
                      <a:pt x="144" y="48"/>
                    </a:cubicBezTo>
                    <a:cubicBezTo>
                      <a:pt x="100" y="48"/>
                      <a:pt x="100" y="48"/>
                      <a:pt x="100" y="48"/>
                    </a:cubicBezTo>
                    <a:cubicBezTo>
                      <a:pt x="98" y="48"/>
                      <a:pt x="96" y="46"/>
                      <a:pt x="96" y="44"/>
                    </a:cubicBezTo>
                    <a:cubicBezTo>
                      <a:pt x="96" y="0"/>
                      <a:pt x="96" y="0"/>
                      <a:pt x="96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188"/>
                      <a:pt x="0" y="188"/>
                      <a:pt x="0" y="188"/>
                    </a:cubicBezTo>
                    <a:cubicBezTo>
                      <a:pt x="0" y="190"/>
                      <a:pt x="2" y="192"/>
                      <a:pt x="4" y="192"/>
                    </a:cubicBezTo>
                    <a:cubicBezTo>
                      <a:pt x="110" y="192"/>
                      <a:pt x="110" y="192"/>
                      <a:pt x="110" y="192"/>
                    </a:cubicBezTo>
                    <a:cubicBezTo>
                      <a:pt x="97" y="183"/>
                      <a:pt x="88" y="169"/>
                      <a:pt x="88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lIns="72751" tIns="36376" rIns="72751" bIns="36376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432">
                  <a:solidFill>
                    <a:srgbClr val="8B382D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369305" y="1130535"/>
                <a:ext cx="84862" cy="84862"/>
              </a:xfrm>
              <a:custGeom>
                <a:avLst/>
                <a:gdLst>
                  <a:gd name="T0" fmla="*/ 0 w 68"/>
                  <a:gd name="T1" fmla="*/ 0 h 67"/>
                  <a:gd name="T2" fmla="*/ 0 w 68"/>
                  <a:gd name="T3" fmla="*/ 67 h 67"/>
                  <a:gd name="T4" fmla="*/ 68 w 68"/>
                  <a:gd name="T5" fmla="*/ 67 h 67"/>
                  <a:gd name="T6" fmla="*/ 0 w 68"/>
                  <a:gd name="T7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8" h="67">
                    <a:moveTo>
                      <a:pt x="0" y="0"/>
                    </a:moveTo>
                    <a:lnTo>
                      <a:pt x="0" y="67"/>
                    </a:lnTo>
                    <a:lnTo>
                      <a:pt x="68" y="6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lIns="72751" tIns="36376" rIns="72751" bIns="36376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432">
                  <a:solidFill>
                    <a:srgbClr val="8B382D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2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10350607" y="1376491"/>
                <a:ext cx="182669" cy="179792"/>
              </a:xfrm>
              <a:custGeom>
                <a:avLst/>
                <a:gdLst>
                  <a:gd name="T0" fmla="*/ 40 w 80"/>
                  <a:gd name="T1" fmla="*/ 0 h 80"/>
                  <a:gd name="T2" fmla="*/ 0 w 80"/>
                  <a:gd name="T3" fmla="*/ 40 h 80"/>
                  <a:gd name="T4" fmla="*/ 40 w 80"/>
                  <a:gd name="T5" fmla="*/ 80 h 80"/>
                  <a:gd name="T6" fmla="*/ 80 w 80"/>
                  <a:gd name="T7" fmla="*/ 40 h 80"/>
                  <a:gd name="T8" fmla="*/ 40 w 80"/>
                  <a:gd name="T9" fmla="*/ 0 h 80"/>
                  <a:gd name="T10" fmla="*/ 55 w 80"/>
                  <a:gd name="T11" fmla="*/ 49 h 80"/>
                  <a:gd name="T12" fmla="*/ 55 w 80"/>
                  <a:gd name="T13" fmla="*/ 55 h 80"/>
                  <a:gd name="T14" fmla="*/ 52 w 80"/>
                  <a:gd name="T15" fmla="*/ 56 h 80"/>
                  <a:gd name="T16" fmla="*/ 49 w 80"/>
                  <a:gd name="T17" fmla="*/ 55 h 80"/>
                  <a:gd name="T18" fmla="*/ 40 w 80"/>
                  <a:gd name="T19" fmla="*/ 46 h 80"/>
                  <a:gd name="T20" fmla="*/ 31 w 80"/>
                  <a:gd name="T21" fmla="*/ 55 h 80"/>
                  <a:gd name="T22" fmla="*/ 28 w 80"/>
                  <a:gd name="T23" fmla="*/ 56 h 80"/>
                  <a:gd name="T24" fmla="*/ 25 w 80"/>
                  <a:gd name="T25" fmla="*/ 55 h 80"/>
                  <a:gd name="T26" fmla="*/ 25 w 80"/>
                  <a:gd name="T27" fmla="*/ 49 h 80"/>
                  <a:gd name="T28" fmla="*/ 34 w 80"/>
                  <a:gd name="T29" fmla="*/ 40 h 80"/>
                  <a:gd name="T30" fmla="*/ 25 w 80"/>
                  <a:gd name="T31" fmla="*/ 31 h 80"/>
                  <a:gd name="T32" fmla="*/ 25 w 80"/>
                  <a:gd name="T33" fmla="*/ 25 h 80"/>
                  <a:gd name="T34" fmla="*/ 31 w 80"/>
                  <a:gd name="T35" fmla="*/ 25 h 80"/>
                  <a:gd name="T36" fmla="*/ 40 w 80"/>
                  <a:gd name="T37" fmla="*/ 34 h 80"/>
                  <a:gd name="T38" fmla="*/ 49 w 80"/>
                  <a:gd name="T39" fmla="*/ 25 h 80"/>
                  <a:gd name="T40" fmla="*/ 55 w 80"/>
                  <a:gd name="T41" fmla="*/ 25 h 80"/>
                  <a:gd name="T42" fmla="*/ 55 w 80"/>
                  <a:gd name="T43" fmla="*/ 31 h 80"/>
                  <a:gd name="T44" fmla="*/ 46 w 80"/>
                  <a:gd name="T45" fmla="*/ 40 h 80"/>
                  <a:gd name="T46" fmla="*/ 55 w 80"/>
                  <a:gd name="T47" fmla="*/ 49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80" h="80">
                    <a:moveTo>
                      <a:pt x="40" y="0"/>
                    </a:move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80"/>
                      <a:pt x="40" y="80"/>
                    </a:cubicBezTo>
                    <a:cubicBezTo>
                      <a:pt x="62" y="80"/>
                      <a:pt x="80" y="62"/>
                      <a:pt x="80" y="40"/>
                    </a:cubicBezTo>
                    <a:cubicBezTo>
                      <a:pt x="80" y="18"/>
                      <a:pt x="62" y="0"/>
                      <a:pt x="40" y="0"/>
                    </a:cubicBezTo>
                    <a:close/>
                    <a:moveTo>
                      <a:pt x="55" y="49"/>
                    </a:moveTo>
                    <a:cubicBezTo>
                      <a:pt x="57" y="51"/>
                      <a:pt x="57" y="53"/>
                      <a:pt x="55" y="55"/>
                    </a:cubicBezTo>
                    <a:cubicBezTo>
                      <a:pt x="54" y="55"/>
                      <a:pt x="53" y="56"/>
                      <a:pt x="52" y="56"/>
                    </a:cubicBezTo>
                    <a:cubicBezTo>
                      <a:pt x="51" y="56"/>
                      <a:pt x="50" y="55"/>
                      <a:pt x="49" y="55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31" y="55"/>
                      <a:pt x="31" y="55"/>
                      <a:pt x="31" y="55"/>
                    </a:cubicBezTo>
                    <a:cubicBezTo>
                      <a:pt x="30" y="55"/>
                      <a:pt x="29" y="56"/>
                      <a:pt x="28" y="56"/>
                    </a:cubicBezTo>
                    <a:cubicBezTo>
                      <a:pt x="27" y="56"/>
                      <a:pt x="26" y="55"/>
                      <a:pt x="25" y="55"/>
                    </a:cubicBezTo>
                    <a:cubicBezTo>
                      <a:pt x="24" y="53"/>
                      <a:pt x="24" y="51"/>
                      <a:pt x="25" y="49"/>
                    </a:cubicBezTo>
                    <a:cubicBezTo>
                      <a:pt x="34" y="40"/>
                      <a:pt x="34" y="40"/>
                      <a:pt x="34" y="40"/>
                    </a:cubicBezTo>
                    <a:cubicBezTo>
                      <a:pt x="25" y="31"/>
                      <a:pt x="25" y="31"/>
                      <a:pt x="25" y="31"/>
                    </a:cubicBezTo>
                    <a:cubicBezTo>
                      <a:pt x="24" y="29"/>
                      <a:pt x="24" y="27"/>
                      <a:pt x="25" y="25"/>
                    </a:cubicBezTo>
                    <a:cubicBezTo>
                      <a:pt x="27" y="23"/>
                      <a:pt x="29" y="23"/>
                      <a:pt x="31" y="25"/>
                    </a:cubicBezTo>
                    <a:cubicBezTo>
                      <a:pt x="40" y="34"/>
                      <a:pt x="40" y="34"/>
                      <a:pt x="40" y="34"/>
                    </a:cubicBezTo>
                    <a:cubicBezTo>
                      <a:pt x="49" y="25"/>
                      <a:pt x="49" y="25"/>
                      <a:pt x="49" y="25"/>
                    </a:cubicBezTo>
                    <a:cubicBezTo>
                      <a:pt x="51" y="23"/>
                      <a:pt x="53" y="23"/>
                      <a:pt x="55" y="25"/>
                    </a:cubicBezTo>
                    <a:cubicBezTo>
                      <a:pt x="57" y="27"/>
                      <a:pt x="57" y="29"/>
                      <a:pt x="55" y="31"/>
                    </a:cubicBezTo>
                    <a:cubicBezTo>
                      <a:pt x="46" y="40"/>
                      <a:pt x="46" y="40"/>
                      <a:pt x="46" y="40"/>
                    </a:cubicBezTo>
                    <a:lnTo>
                      <a:pt x="55" y="49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lIns="72751" tIns="36376" rIns="72751" bIns="36376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432">
                  <a:solidFill>
                    <a:srgbClr val="8B382D"/>
                  </a:solidFill>
                  <a:latin typeface="+mn-lt"/>
                  <a:ea typeface="+mn-ea"/>
                </a:endParaRPr>
              </a:p>
            </p:txBody>
          </p:sp>
        </p:grp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35764" y="4316404"/>
              <a:ext cx="822278" cy="822224"/>
            </a:xfrm>
            <a:custGeom>
              <a:avLst/>
              <a:gdLst>
                <a:gd name="T0" fmla="*/ 3362078 w 21600"/>
                <a:gd name="T1" fmla="*/ 0 h 21600"/>
                <a:gd name="T2" fmla="*/ 4671007 w 21600"/>
                <a:gd name="T3" fmla="*/ 262590 h 21600"/>
                <a:gd name="T4" fmla="*/ 5740047 w 21600"/>
                <a:gd name="T5" fmla="*/ 982239 h 21600"/>
                <a:gd name="T6" fmla="*/ 6459379 w 21600"/>
                <a:gd name="T7" fmla="*/ 2049727 h 21600"/>
                <a:gd name="T8" fmla="*/ 6720417 w 21600"/>
                <a:gd name="T9" fmla="*/ 3360526 h 21600"/>
                <a:gd name="T10" fmla="*/ 6459379 w 21600"/>
                <a:gd name="T11" fmla="*/ 4669755 h 21600"/>
                <a:gd name="T12" fmla="*/ 5740047 w 21600"/>
                <a:gd name="T13" fmla="*/ 5739112 h 21600"/>
                <a:gd name="T14" fmla="*/ 4671007 w 21600"/>
                <a:gd name="T15" fmla="*/ 6457827 h 21600"/>
                <a:gd name="T16" fmla="*/ 3362078 w 21600"/>
                <a:gd name="T17" fmla="*/ 6720417 h 21600"/>
                <a:gd name="T18" fmla="*/ 2050979 w 21600"/>
                <a:gd name="T19" fmla="*/ 6457827 h 21600"/>
                <a:gd name="T20" fmla="*/ 981922 w 21600"/>
                <a:gd name="T21" fmla="*/ 5739112 h 21600"/>
                <a:gd name="T22" fmla="*/ 262908 w 21600"/>
                <a:gd name="T23" fmla="*/ 4669755 h 21600"/>
                <a:gd name="T24" fmla="*/ 0 w 21600"/>
                <a:gd name="T25" fmla="*/ 3360526 h 21600"/>
                <a:gd name="T26" fmla="*/ 262908 w 21600"/>
                <a:gd name="T27" fmla="*/ 2049727 h 21600"/>
                <a:gd name="T28" fmla="*/ 981922 w 21600"/>
                <a:gd name="T29" fmla="*/ 982239 h 21600"/>
                <a:gd name="T30" fmla="*/ 2050979 w 21600"/>
                <a:gd name="T31" fmla="*/ 262590 h 21600"/>
                <a:gd name="T32" fmla="*/ 3362078 w 21600"/>
                <a:gd name="T33" fmla="*/ 0 h 21600"/>
                <a:gd name="T34" fmla="*/ 3362078 w 21600"/>
                <a:gd name="T35" fmla="*/ 5711737 h 21600"/>
                <a:gd name="T36" fmla="*/ 4279918 w 21600"/>
                <a:gd name="T37" fmla="*/ 5526299 h 21600"/>
                <a:gd name="T38" fmla="*/ 5025372 w 21600"/>
                <a:gd name="T39" fmla="*/ 5021950 h 21600"/>
                <a:gd name="T40" fmla="*/ 5530039 w 21600"/>
                <a:gd name="T41" fmla="*/ 4277113 h 21600"/>
                <a:gd name="T42" fmla="*/ 5715459 w 21600"/>
                <a:gd name="T43" fmla="*/ 3360526 h 21600"/>
                <a:gd name="T44" fmla="*/ 5530039 w 21600"/>
                <a:gd name="T45" fmla="*/ 2443304 h 21600"/>
                <a:gd name="T46" fmla="*/ 5025372 w 21600"/>
                <a:gd name="T47" fmla="*/ 1698466 h 21600"/>
                <a:gd name="T48" fmla="*/ 4278048 w 21600"/>
                <a:gd name="T49" fmla="*/ 1194118 h 21600"/>
                <a:gd name="T50" fmla="*/ 3362078 w 21600"/>
                <a:gd name="T51" fmla="*/ 1008680 h 21600"/>
                <a:gd name="T52" fmla="*/ 2442369 w 21600"/>
                <a:gd name="T53" fmla="*/ 1194118 h 21600"/>
                <a:gd name="T54" fmla="*/ 1697831 w 21600"/>
                <a:gd name="T55" fmla="*/ 1698466 h 21600"/>
                <a:gd name="T56" fmla="*/ 1194735 w 21600"/>
                <a:gd name="T57" fmla="*/ 2443304 h 21600"/>
                <a:gd name="T58" fmla="*/ 1009315 w 21600"/>
                <a:gd name="T59" fmla="*/ 3360526 h 21600"/>
                <a:gd name="T60" fmla="*/ 1194735 w 21600"/>
                <a:gd name="T61" fmla="*/ 4277113 h 21600"/>
                <a:gd name="T62" fmla="*/ 1697831 w 21600"/>
                <a:gd name="T63" fmla="*/ 5021950 h 21600"/>
                <a:gd name="T64" fmla="*/ 2442369 w 21600"/>
                <a:gd name="T65" fmla="*/ 5526299 h 21600"/>
                <a:gd name="T66" fmla="*/ 3362078 w 21600"/>
                <a:gd name="T67" fmla="*/ 5711737 h 21600"/>
                <a:gd name="T68" fmla="*/ 4523211 w 21600"/>
                <a:gd name="T69" fmla="*/ 3360526 h 21600"/>
                <a:gd name="T70" fmla="*/ 4761548 w 21600"/>
                <a:gd name="T71" fmla="*/ 3459145 h 21600"/>
                <a:gd name="T72" fmla="*/ 4859232 w 21600"/>
                <a:gd name="T73" fmla="*/ 3697164 h 21600"/>
                <a:gd name="T74" fmla="*/ 4859232 w 21600"/>
                <a:gd name="T75" fmla="*/ 4033802 h 21600"/>
                <a:gd name="T76" fmla="*/ 4761548 w 21600"/>
                <a:gd name="T77" fmla="*/ 4270887 h 21600"/>
                <a:gd name="T78" fmla="*/ 4523211 w 21600"/>
                <a:gd name="T79" fmla="*/ 4369206 h 21600"/>
                <a:gd name="T80" fmla="*/ 3008630 w 21600"/>
                <a:gd name="T81" fmla="*/ 4369206 h 21600"/>
                <a:gd name="T82" fmla="*/ 2770311 w 21600"/>
                <a:gd name="T83" fmla="*/ 4270887 h 21600"/>
                <a:gd name="T84" fmla="*/ 2671674 w 21600"/>
                <a:gd name="T85" fmla="*/ 4033802 h 21600"/>
                <a:gd name="T86" fmla="*/ 2671674 w 21600"/>
                <a:gd name="T87" fmla="*/ 2077103 h 21600"/>
                <a:gd name="T88" fmla="*/ 2770311 w 21600"/>
                <a:gd name="T89" fmla="*/ 1840653 h 21600"/>
                <a:gd name="T90" fmla="*/ 3008630 w 21600"/>
                <a:gd name="T91" fmla="*/ 1740464 h 21600"/>
                <a:gd name="T92" fmla="*/ 3345268 w 21600"/>
                <a:gd name="T93" fmla="*/ 1740464 h 21600"/>
                <a:gd name="T94" fmla="*/ 3584540 w 21600"/>
                <a:gd name="T95" fmla="*/ 1840653 h 21600"/>
                <a:gd name="T96" fmla="*/ 3676632 w 21600"/>
                <a:gd name="T97" fmla="*/ 2077103 h 21600"/>
                <a:gd name="T98" fmla="*/ 3676632 w 21600"/>
                <a:gd name="T99" fmla="*/ 3360526 h 21600"/>
                <a:gd name="T100" fmla="*/ 4523211 w 21600"/>
                <a:gd name="T101" fmla="*/ 3360526 h 21600"/>
                <a:gd name="T102" fmla="*/ 4523211 w 21600"/>
                <a:gd name="T103" fmla="*/ 3360526 h 2160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21600" h="21600">
                  <a:moveTo>
                    <a:pt x="10806" y="0"/>
                  </a:moveTo>
                  <a:cubicBezTo>
                    <a:pt x="12303" y="0"/>
                    <a:pt x="13705" y="280"/>
                    <a:pt x="15013" y="844"/>
                  </a:cubicBezTo>
                  <a:cubicBezTo>
                    <a:pt x="16321" y="1409"/>
                    <a:pt x="17466" y="2177"/>
                    <a:pt x="18449" y="3157"/>
                  </a:cubicBezTo>
                  <a:cubicBezTo>
                    <a:pt x="19433" y="4134"/>
                    <a:pt x="20204" y="5278"/>
                    <a:pt x="20761" y="6588"/>
                  </a:cubicBezTo>
                  <a:cubicBezTo>
                    <a:pt x="21320" y="7901"/>
                    <a:pt x="21600" y="9305"/>
                    <a:pt x="21600" y="10801"/>
                  </a:cubicBezTo>
                  <a:cubicBezTo>
                    <a:pt x="21600" y="12295"/>
                    <a:pt x="21320" y="13699"/>
                    <a:pt x="20761" y="15009"/>
                  </a:cubicBezTo>
                  <a:cubicBezTo>
                    <a:pt x="20204" y="16322"/>
                    <a:pt x="19430" y="17466"/>
                    <a:pt x="18449" y="18446"/>
                  </a:cubicBezTo>
                  <a:cubicBezTo>
                    <a:pt x="17466" y="19423"/>
                    <a:pt x="16322" y="20194"/>
                    <a:pt x="15013" y="20756"/>
                  </a:cubicBezTo>
                  <a:cubicBezTo>
                    <a:pt x="13705" y="21320"/>
                    <a:pt x="12303" y="21600"/>
                    <a:pt x="10806" y="21600"/>
                  </a:cubicBezTo>
                  <a:cubicBezTo>
                    <a:pt x="9311" y="21600"/>
                    <a:pt x="7906" y="21320"/>
                    <a:pt x="6592" y="20756"/>
                  </a:cubicBezTo>
                  <a:cubicBezTo>
                    <a:pt x="5281" y="20194"/>
                    <a:pt x="4137" y="19423"/>
                    <a:pt x="3156" y="18446"/>
                  </a:cubicBezTo>
                  <a:cubicBezTo>
                    <a:pt x="2179" y="17466"/>
                    <a:pt x="1410" y="16322"/>
                    <a:pt x="845" y="15009"/>
                  </a:cubicBezTo>
                  <a:cubicBezTo>
                    <a:pt x="283" y="13699"/>
                    <a:pt x="0" y="12295"/>
                    <a:pt x="0" y="10801"/>
                  </a:cubicBezTo>
                  <a:cubicBezTo>
                    <a:pt x="0" y="9305"/>
                    <a:pt x="283" y="7901"/>
                    <a:pt x="845" y="6588"/>
                  </a:cubicBezTo>
                  <a:cubicBezTo>
                    <a:pt x="1410" y="5278"/>
                    <a:pt x="2181" y="4134"/>
                    <a:pt x="3156" y="3157"/>
                  </a:cubicBezTo>
                  <a:cubicBezTo>
                    <a:pt x="4137" y="2177"/>
                    <a:pt x="5281" y="1409"/>
                    <a:pt x="6592" y="844"/>
                  </a:cubicBezTo>
                  <a:cubicBezTo>
                    <a:pt x="7906" y="280"/>
                    <a:pt x="9311" y="0"/>
                    <a:pt x="10806" y="0"/>
                  </a:cubicBezTo>
                  <a:moveTo>
                    <a:pt x="10806" y="18358"/>
                  </a:moveTo>
                  <a:cubicBezTo>
                    <a:pt x="11862" y="18358"/>
                    <a:pt x="12846" y="18158"/>
                    <a:pt x="13756" y="17762"/>
                  </a:cubicBezTo>
                  <a:cubicBezTo>
                    <a:pt x="14666" y="17364"/>
                    <a:pt x="15462" y="16825"/>
                    <a:pt x="16152" y="16141"/>
                  </a:cubicBezTo>
                  <a:cubicBezTo>
                    <a:pt x="16839" y="15455"/>
                    <a:pt x="17378" y="14656"/>
                    <a:pt x="17774" y="13747"/>
                  </a:cubicBezTo>
                  <a:cubicBezTo>
                    <a:pt x="18170" y="12837"/>
                    <a:pt x="18370" y="11855"/>
                    <a:pt x="18370" y="10801"/>
                  </a:cubicBezTo>
                  <a:cubicBezTo>
                    <a:pt x="18370" y="9745"/>
                    <a:pt x="18172" y="8763"/>
                    <a:pt x="17774" y="7853"/>
                  </a:cubicBezTo>
                  <a:cubicBezTo>
                    <a:pt x="17375" y="6944"/>
                    <a:pt x="16839" y="6148"/>
                    <a:pt x="16152" y="5459"/>
                  </a:cubicBezTo>
                  <a:cubicBezTo>
                    <a:pt x="15465" y="4775"/>
                    <a:pt x="14666" y="4236"/>
                    <a:pt x="13750" y="3838"/>
                  </a:cubicBezTo>
                  <a:cubicBezTo>
                    <a:pt x="12835" y="3442"/>
                    <a:pt x="11851" y="3242"/>
                    <a:pt x="10806" y="3242"/>
                  </a:cubicBezTo>
                  <a:cubicBezTo>
                    <a:pt x="9752" y="3242"/>
                    <a:pt x="8765" y="3442"/>
                    <a:pt x="7850" y="3838"/>
                  </a:cubicBezTo>
                  <a:cubicBezTo>
                    <a:pt x="6934" y="4236"/>
                    <a:pt x="6138" y="4775"/>
                    <a:pt x="5457" y="5459"/>
                  </a:cubicBezTo>
                  <a:cubicBezTo>
                    <a:pt x="4776" y="6148"/>
                    <a:pt x="4236" y="6944"/>
                    <a:pt x="3840" y="7853"/>
                  </a:cubicBezTo>
                  <a:cubicBezTo>
                    <a:pt x="3442" y="8763"/>
                    <a:pt x="3244" y="9745"/>
                    <a:pt x="3244" y="10801"/>
                  </a:cubicBezTo>
                  <a:cubicBezTo>
                    <a:pt x="3244" y="11855"/>
                    <a:pt x="3442" y="12837"/>
                    <a:pt x="3840" y="13747"/>
                  </a:cubicBezTo>
                  <a:cubicBezTo>
                    <a:pt x="4239" y="14656"/>
                    <a:pt x="4776" y="15455"/>
                    <a:pt x="5457" y="16141"/>
                  </a:cubicBezTo>
                  <a:cubicBezTo>
                    <a:pt x="6135" y="16825"/>
                    <a:pt x="6932" y="17364"/>
                    <a:pt x="7850" y="17762"/>
                  </a:cubicBezTo>
                  <a:cubicBezTo>
                    <a:pt x="8765" y="18158"/>
                    <a:pt x="9752" y="18358"/>
                    <a:pt x="10806" y="18358"/>
                  </a:cubicBezTo>
                  <a:moveTo>
                    <a:pt x="14538" y="10801"/>
                  </a:moveTo>
                  <a:cubicBezTo>
                    <a:pt x="14835" y="10801"/>
                    <a:pt x="15089" y="10906"/>
                    <a:pt x="15304" y="11118"/>
                  </a:cubicBezTo>
                  <a:cubicBezTo>
                    <a:pt x="15513" y="11332"/>
                    <a:pt x="15618" y="11584"/>
                    <a:pt x="15618" y="11883"/>
                  </a:cubicBezTo>
                  <a:lnTo>
                    <a:pt x="15618" y="12965"/>
                  </a:lnTo>
                  <a:cubicBezTo>
                    <a:pt x="15618" y="13261"/>
                    <a:pt x="15513" y="13515"/>
                    <a:pt x="15304" y="13727"/>
                  </a:cubicBezTo>
                  <a:cubicBezTo>
                    <a:pt x="15090" y="13939"/>
                    <a:pt x="14835" y="14043"/>
                    <a:pt x="14538" y="14043"/>
                  </a:cubicBezTo>
                  <a:lnTo>
                    <a:pt x="9670" y="14043"/>
                  </a:lnTo>
                  <a:cubicBezTo>
                    <a:pt x="9373" y="14043"/>
                    <a:pt x="9116" y="13939"/>
                    <a:pt x="8904" y="13727"/>
                  </a:cubicBezTo>
                  <a:cubicBezTo>
                    <a:pt x="8692" y="13515"/>
                    <a:pt x="8587" y="13261"/>
                    <a:pt x="8587" y="12965"/>
                  </a:cubicBezTo>
                  <a:lnTo>
                    <a:pt x="8587" y="6676"/>
                  </a:lnTo>
                  <a:cubicBezTo>
                    <a:pt x="8587" y="6379"/>
                    <a:pt x="8692" y="6125"/>
                    <a:pt x="8904" y="5916"/>
                  </a:cubicBezTo>
                  <a:cubicBezTo>
                    <a:pt x="9113" y="5699"/>
                    <a:pt x="9370" y="5594"/>
                    <a:pt x="9670" y="5594"/>
                  </a:cubicBezTo>
                  <a:lnTo>
                    <a:pt x="10752" y="5594"/>
                  </a:lnTo>
                  <a:cubicBezTo>
                    <a:pt x="11066" y="5594"/>
                    <a:pt x="11323" y="5699"/>
                    <a:pt x="11521" y="5916"/>
                  </a:cubicBezTo>
                  <a:cubicBezTo>
                    <a:pt x="11718" y="6125"/>
                    <a:pt x="11817" y="6379"/>
                    <a:pt x="11817" y="6676"/>
                  </a:cubicBezTo>
                  <a:lnTo>
                    <a:pt x="11817" y="10801"/>
                  </a:lnTo>
                  <a:lnTo>
                    <a:pt x="14538" y="10801"/>
                  </a:lnTo>
                  <a:close/>
                  <a:moveTo>
                    <a:pt x="14538" y="10801"/>
                  </a:move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50">
                <a:solidFill>
                  <a:srgbClr val="8B382D"/>
                </a:solidFill>
                <a:latin typeface="+mn-lt"/>
                <a:ea typeface="+mn-ea"/>
              </a:endParaRPr>
            </a:p>
          </p:txBody>
        </p:sp>
        <p:sp>
          <p:nvSpPr>
            <p:cNvPr id="1537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94180" y="4236642"/>
              <a:ext cx="2359865" cy="1551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。建议您选择微软雅黑字体。任何形式的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模板转载与转播，请保留版权和二维码页面，一起做个善良的人。</a:t>
              </a:r>
            </a:p>
          </p:txBody>
        </p:sp>
        <p:sp>
          <p:nvSpPr>
            <p:cNvPr id="15375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994180" y="3914690"/>
              <a:ext cx="2752879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zh-CN" sz="1600" b="1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ADD TITLE</a:t>
              </a:r>
            </a:p>
          </p:txBody>
        </p:sp>
      </p:grpSp>
      <p:sp>
        <p:nvSpPr>
          <p:cNvPr id="21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638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06438" y="141288"/>
            <a:ext cx="487838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200" b="1">
              <a:solidFill>
                <a:srgbClr val="8B382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l="5468" t="25364" r="58966" b="41470"/>
          <a:stretch/>
        </p:blipFill>
        <p:spPr>
          <a:xfrm flipH="1">
            <a:off x="178112" y="139100"/>
            <a:ext cx="528640" cy="571613"/>
          </a:xfrm>
          <a:custGeom>
            <a:avLst/>
            <a:gdLst>
              <a:gd name="connsiteX0" fmla="*/ 1014946 w 1202419"/>
              <a:gd name="connsiteY0" fmla="*/ 0 h 1300163"/>
              <a:gd name="connsiteX1" fmla="*/ 0 w 1202419"/>
              <a:gd name="connsiteY1" fmla="*/ 0 h 1300163"/>
              <a:gd name="connsiteX2" fmla="*/ 0 w 1202419"/>
              <a:gd name="connsiteY2" fmla="*/ 1128921 h 1300163"/>
              <a:gd name="connsiteX3" fmla="*/ 573766 w 1202419"/>
              <a:gd name="connsiteY3" fmla="*/ 1128921 h 1300163"/>
              <a:gd name="connsiteX4" fmla="*/ 573766 w 1202419"/>
              <a:gd name="connsiteY4" fmla="*/ 1157741 h 1300163"/>
              <a:gd name="connsiteX5" fmla="*/ 752089 w 1202419"/>
              <a:gd name="connsiteY5" fmla="*/ 1300163 h 1300163"/>
              <a:gd name="connsiteX6" fmla="*/ 1202419 w 1202419"/>
              <a:gd name="connsiteY6" fmla="*/ 1300163 h 1300163"/>
              <a:gd name="connsiteX7" fmla="*/ 1202419 w 1202419"/>
              <a:gd name="connsiteY7" fmla="*/ 1150423 h 130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2419" h="1300163">
                <a:moveTo>
                  <a:pt x="1014946" y="0"/>
                </a:moveTo>
                <a:lnTo>
                  <a:pt x="0" y="0"/>
                </a:lnTo>
                <a:lnTo>
                  <a:pt x="0" y="1128921"/>
                </a:lnTo>
                <a:lnTo>
                  <a:pt x="573766" y="1128921"/>
                </a:lnTo>
                <a:lnTo>
                  <a:pt x="573766" y="1157741"/>
                </a:lnTo>
                <a:lnTo>
                  <a:pt x="752089" y="1300163"/>
                </a:lnTo>
                <a:lnTo>
                  <a:pt x="1202419" y="1300163"/>
                </a:lnTo>
                <a:lnTo>
                  <a:pt x="1202419" y="1150423"/>
                </a:lnTo>
                <a:close/>
              </a:path>
            </a:pathLst>
          </a:custGeom>
        </p:spPr>
      </p:pic>
      <p:grpSp>
        <p:nvGrpSpPr>
          <p:cNvPr id="16389" name="组合 6出自【趣你的PPT】(微信:qunideppt)：最优质的PPT资源库"/>
          <p:cNvGrpSpPr>
            <a:grpSpLocks/>
          </p:cNvGrpSpPr>
          <p:nvPr/>
        </p:nvGrpSpPr>
        <p:grpSpPr bwMode="auto">
          <a:xfrm>
            <a:off x="1284288" y="1908175"/>
            <a:ext cx="9899650" cy="3849688"/>
            <a:chOff x="1284603" y="1907902"/>
            <a:chExt cx="9899447" cy="3849547"/>
          </a:xfrm>
        </p:grpSpPr>
        <p:pic>
          <p:nvPicPr>
            <p:cNvPr id="16390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620"/>
            <a:stretch>
              <a:fillRect/>
            </a:stretch>
          </p:blipFill>
          <p:spPr bwMode="auto">
            <a:xfrm>
              <a:off x="1459014" y="1907902"/>
              <a:ext cx="3145535" cy="19999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出自【趣你的PPT】(微信:qunideppt)：最优质的PPT资源库"/>
            <p:cNvSpPr/>
            <p:nvPr/>
          </p:nvSpPr>
          <p:spPr>
            <a:xfrm>
              <a:off x="4640509" y="1914252"/>
              <a:ext cx="3146360" cy="1993827"/>
            </a:xfrm>
            <a:prstGeom prst="rect">
              <a:avLst/>
            </a:prstGeom>
            <a:solidFill>
              <a:srgbClr val="8B38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solidFill>
                  <a:srgbClr val="8B382D"/>
                </a:solidFill>
              </a:endParaRPr>
            </a:p>
          </p:txBody>
        </p:sp>
        <p:sp>
          <p:nvSpPr>
            <p:cNvPr id="10" name="出自【趣你的PPT】(微信:qunideppt)：最优质的PPT资源库"/>
            <p:cNvSpPr/>
            <p:nvPr/>
          </p:nvSpPr>
          <p:spPr>
            <a:xfrm>
              <a:off x="7823381" y="1914252"/>
              <a:ext cx="3144774" cy="1993827"/>
            </a:xfrm>
            <a:prstGeom prst="rect">
              <a:avLst/>
            </a:prstGeom>
            <a:solidFill>
              <a:srgbClr val="6A8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11" name="出自【趣你的PPT】(微信:qunideppt)：最优质的PPT资源库"/>
            <p:cNvSpPr/>
            <p:nvPr/>
          </p:nvSpPr>
          <p:spPr>
            <a:xfrm>
              <a:off x="1448112" y="4319227"/>
              <a:ext cx="2471687" cy="461945"/>
            </a:xfrm>
            <a:prstGeom prst="roundRect">
              <a:avLst/>
            </a:prstGeom>
            <a:solidFill>
              <a:srgbClr val="8B38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8B382D"/>
                </a:solidFill>
              </a:endParaRPr>
            </a:p>
          </p:txBody>
        </p:sp>
        <p:sp>
          <p:nvSpPr>
            <p:cNvPr id="16394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284603" y="4365448"/>
              <a:ext cx="279797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en-US" altLang="zh-CN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ADD TITLE</a:t>
              </a:r>
            </a:p>
          </p:txBody>
        </p:sp>
        <p:sp>
          <p:nvSpPr>
            <p:cNvPr id="16395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8214786" y="2545083"/>
              <a:ext cx="2338080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en-US" altLang="zh-CN" sz="16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ADD TITLE</a:t>
              </a:r>
            </a:p>
          </p:txBody>
        </p:sp>
        <p:sp>
          <p:nvSpPr>
            <p:cNvPr id="16396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8419299" y="2899531"/>
              <a:ext cx="2044975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zh-CN" altLang="en-US" sz="1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</a:p>
          </p:txBody>
        </p:sp>
        <p:sp>
          <p:nvSpPr>
            <p:cNvPr id="16397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4980658" y="2545083"/>
              <a:ext cx="2338080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en-US" altLang="zh-CN" sz="16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ADD TITLE</a:t>
              </a:r>
            </a:p>
          </p:txBody>
        </p:sp>
        <p:sp>
          <p:nvSpPr>
            <p:cNvPr id="16398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5185171" y="2899531"/>
              <a:ext cx="2044975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zh-CN" altLang="en-US" sz="1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</a:p>
          </p:txBody>
        </p:sp>
        <p:sp>
          <p:nvSpPr>
            <p:cNvPr id="1639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447800" y="5005367"/>
              <a:ext cx="9725036" cy="202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</a:p>
          </p:txBody>
        </p:sp>
        <p:sp>
          <p:nvSpPr>
            <p:cNvPr id="1640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459014" y="5280002"/>
              <a:ext cx="9725036" cy="221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 smtClean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zh-CN" altLang="en-US" sz="1200" dirty="0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40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459014" y="5554637"/>
              <a:ext cx="9725036" cy="2028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</a:p>
          </p:txBody>
        </p:sp>
      </p:grpSp>
      <p:sp>
        <p:nvSpPr>
          <p:cNvPr id="18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出自【趣你的PPT】(微信:qunideppt)：最优质的PPT资源库"/>
          <p:cNvSpPr/>
          <p:nvPr/>
        </p:nvSpPr>
        <p:spPr>
          <a:xfrm>
            <a:off x="4083050" y="1073150"/>
            <a:ext cx="4025900" cy="4024313"/>
          </a:xfrm>
          <a:prstGeom prst="ellipse">
            <a:avLst/>
          </a:prstGeom>
          <a:noFill/>
          <a:ln w="9525">
            <a:solidFill>
              <a:srgbClr val="6A8444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出自【趣你的PPT】(微信:qunideppt)：最优质的PPT资源库"/>
          <p:cNvSpPr/>
          <p:nvPr/>
        </p:nvSpPr>
        <p:spPr>
          <a:xfrm>
            <a:off x="4224338" y="1214438"/>
            <a:ext cx="3743325" cy="3743325"/>
          </a:xfrm>
          <a:prstGeom prst="ellipse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17413" name="出自【趣你的PPT】(微信:qunideppt)：最优质的PPT资源库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5"/>
          <a:stretch>
            <a:fillRect/>
          </a:stretch>
        </p:blipFill>
        <p:spPr bwMode="auto">
          <a:xfrm rot="891069">
            <a:off x="5600700" y="600075"/>
            <a:ext cx="3060700" cy="262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4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4902200" y="1622425"/>
            <a:ext cx="2387600" cy="3154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9900">
                <a:solidFill>
                  <a:srgbClr val="6A8444"/>
                </a:solidFill>
                <a:latin typeface="Agency FB" panose="020B0503020202020204" pitchFamily="34" charset="0"/>
              </a:rPr>
              <a:t>03</a:t>
            </a:r>
            <a:endParaRPr lang="zh-CN" altLang="en-US" sz="19900">
              <a:solidFill>
                <a:srgbClr val="6A8444"/>
              </a:solidFill>
              <a:latin typeface="Agency FB" panose="020B0503020202020204" pitchFamily="34" charset="0"/>
            </a:endParaRPr>
          </a:p>
        </p:txBody>
      </p:sp>
      <p:grpSp>
        <p:nvGrpSpPr>
          <p:cNvPr id="17415" name="组合 35出自【趣你的PPT】(微信:qunideppt)：最优质的PPT资源库"/>
          <p:cNvGrpSpPr>
            <a:grpSpLocks/>
          </p:cNvGrpSpPr>
          <p:nvPr/>
        </p:nvGrpSpPr>
        <p:grpSpPr bwMode="auto">
          <a:xfrm>
            <a:off x="3563938" y="5170487"/>
            <a:ext cx="5064125" cy="956369"/>
            <a:chOff x="3464698" y="4753005"/>
            <a:chExt cx="5064447" cy="956721"/>
          </a:xfrm>
        </p:grpSpPr>
        <p:sp>
          <p:nvSpPr>
            <p:cNvPr id="17416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3650539" y="4753005"/>
              <a:ext cx="4878606" cy="585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3200" b="1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ADD YOUR TITLE HERE</a:t>
              </a:r>
              <a:endParaRPr lang="zh-CN" altLang="en-US" sz="3200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41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464698" y="5278680"/>
              <a:ext cx="5064447" cy="4310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20000"/>
                </a:spcBef>
                <a:buFontTx/>
                <a:buNone/>
              </a:pPr>
              <a:r>
                <a:rPr lang="zh-CN" altLang="en-US" sz="1400" dirty="0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400" dirty="0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</a:t>
              </a:r>
            </a:p>
          </p:txBody>
        </p:sp>
      </p:grpSp>
      <p:sp>
        <p:nvSpPr>
          <p:cNvPr id="10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43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06438" y="141288"/>
            <a:ext cx="487838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200" b="1">
              <a:solidFill>
                <a:srgbClr val="8B382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l="5468" t="25364" r="58966" b="41470"/>
          <a:stretch/>
        </p:blipFill>
        <p:spPr>
          <a:xfrm flipH="1">
            <a:off x="178112" y="139100"/>
            <a:ext cx="528640" cy="571613"/>
          </a:xfrm>
          <a:custGeom>
            <a:avLst/>
            <a:gdLst>
              <a:gd name="connsiteX0" fmla="*/ 1014946 w 1202419"/>
              <a:gd name="connsiteY0" fmla="*/ 0 h 1300163"/>
              <a:gd name="connsiteX1" fmla="*/ 0 w 1202419"/>
              <a:gd name="connsiteY1" fmla="*/ 0 h 1300163"/>
              <a:gd name="connsiteX2" fmla="*/ 0 w 1202419"/>
              <a:gd name="connsiteY2" fmla="*/ 1128921 h 1300163"/>
              <a:gd name="connsiteX3" fmla="*/ 573766 w 1202419"/>
              <a:gd name="connsiteY3" fmla="*/ 1128921 h 1300163"/>
              <a:gd name="connsiteX4" fmla="*/ 573766 w 1202419"/>
              <a:gd name="connsiteY4" fmla="*/ 1157741 h 1300163"/>
              <a:gd name="connsiteX5" fmla="*/ 752089 w 1202419"/>
              <a:gd name="connsiteY5" fmla="*/ 1300163 h 1300163"/>
              <a:gd name="connsiteX6" fmla="*/ 1202419 w 1202419"/>
              <a:gd name="connsiteY6" fmla="*/ 1300163 h 1300163"/>
              <a:gd name="connsiteX7" fmla="*/ 1202419 w 1202419"/>
              <a:gd name="connsiteY7" fmla="*/ 1150423 h 130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2419" h="1300163">
                <a:moveTo>
                  <a:pt x="1014946" y="0"/>
                </a:moveTo>
                <a:lnTo>
                  <a:pt x="0" y="0"/>
                </a:lnTo>
                <a:lnTo>
                  <a:pt x="0" y="1128921"/>
                </a:lnTo>
                <a:lnTo>
                  <a:pt x="573766" y="1128921"/>
                </a:lnTo>
                <a:lnTo>
                  <a:pt x="573766" y="1157741"/>
                </a:lnTo>
                <a:lnTo>
                  <a:pt x="752089" y="1300163"/>
                </a:lnTo>
                <a:lnTo>
                  <a:pt x="1202419" y="1300163"/>
                </a:lnTo>
                <a:lnTo>
                  <a:pt x="1202419" y="1150423"/>
                </a:lnTo>
                <a:close/>
              </a:path>
            </a:pathLst>
          </a:custGeom>
        </p:spPr>
      </p:pic>
      <p:grpSp>
        <p:nvGrpSpPr>
          <p:cNvPr id="18437" name="组合 6出自【趣你的PPT】(微信:qunideppt)：最优质的PPT资源库"/>
          <p:cNvGrpSpPr>
            <a:grpSpLocks/>
          </p:cNvGrpSpPr>
          <p:nvPr/>
        </p:nvGrpSpPr>
        <p:grpSpPr bwMode="auto">
          <a:xfrm>
            <a:off x="1039813" y="1843088"/>
            <a:ext cx="10229850" cy="3433762"/>
            <a:chOff x="1039947" y="1843087"/>
            <a:chExt cx="10228923" cy="3433036"/>
          </a:xfrm>
        </p:grpSpPr>
        <p:pic>
          <p:nvPicPr>
            <p:cNvPr id="18438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3658"/>
            <a:stretch>
              <a:fillRect/>
            </a:stretch>
          </p:blipFill>
          <p:spPr bwMode="auto">
            <a:xfrm>
              <a:off x="1039947" y="1843087"/>
              <a:ext cx="2865078" cy="3433036"/>
            </a:xfrm>
            <a:prstGeom prst="rect">
              <a:avLst/>
            </a:prstGeom>
            <a:noFill/>
            <a:ln w="9525">
              <a:solidFill>
                <a:srgbClr val="969696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出自【趣你的PPT】(微信:qunideppt)：最优质的PPT资源库"/>
            <p:cNvSpPr/>
            <p:nvPr/>
          </p:nvSpPr>
          <p:spPr>
            <a:xfrm>
              <a:off x="4330536" y="3450884"/>
              <a:ext cx="6852617" cy="1825239"/>
            </a:xfrm>
            <a:prstGeom prst="rect">
              <a:avLst/>
            </a:prstGeom>
            <a:solidFill>
              <a:srgbClr val="A989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rgbClr val="8B382D"/>
                </a:solidFill>
              </a:endParaRPr>
            </a:p>
          </p:txBody>
        </p:sp>
        <p:sp>
          <p:nvSpPr>
            <p:cNvPr id="18440" name="出自【趣你的PPT】(微信:qunideppt)：最优质的PPT资源库"/>
            <p:cNvSpPr txBox="1">
              <a:spLocks/>
            </p:cNvSpPr>
            <p:nvPr/>
          </p:nvSpPr>
          <p:spPr bwMode="auto">
            <a:xfrm>
              <a:off x="4585947" y="3680480"/>
              <a:ext cx="6342516" cy="15289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本模板来自微信公众号：趣你的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。一不小心，你就能学会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。建议您选择微软雅黑字体。任何形式的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模板转载与转播，请保留版权和二维码页面，一起做个善良的人。</a:t>
              </a:r>
            </a:p>
            <a:p>
              <a:pPr algn="just" eaLnBrk="1" hangingPunct="1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本模板来自微信公众号：趣你的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。一不小心，你就能学会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。建议您选择微软雅黑字体。任何形式的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模板转载与转播，请保留版权和二维码页面，一起做个善良的人。</a:t>
              </a:r>
            </a:p>
            <a:p>
              <a:pPr algn="just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44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331268" y="2637774"/>
              <a:ext cx="6937602" cy="4951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。建议您选择微软雅黑字体。任何形式的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模板转载与转播，请保留版权和二维码页面，一起做个善良的人。</a:t>
              </a:r>
            </a:p>
          </p:txBody>
        </p:sp>
        <p:sp>
          <p:nvSpPr>
            <p:cNvPr id="18442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4331268" y="2341615"/>
              <a:ext cx="2752879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zh-CN" sz="1600" b="1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ADD TITLE</a:t>
              </a:r>
            </a:p>
          </p:txBody>
        </p:sp>
      </p:grpSp>
      <p:sp>
        <p:nvSpPr>
          <p:cNvPr id="11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945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06438" y="141288"/>
            <a:ext cx="487838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200" b="1">
              <a:solidFill>
                <a:srgbClr val="8B382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l="5468" t="25364" r="58966" b="41470"/>
          <a:stretch/>
        </p:blipFill>
        <p:spPr>
          <a:xfrm flipH="1">
            <a:off x="178112" y="139100"/>
            <a:ext cx="528640" cy="571613"/>
          </a:xfrm>
          <a:custGeom>
            <a:avLst/>
            <a:gdLst>
              <a:gd name="connsiteX0" fmla="*/ 1014946 w 1202419"/>
              <a:gd name="connsiteY0" fmla="*/ 0 h 1300163"/>
              <a:gd name="connsiteX1" fmla="*/ 0 w 1202419"/>
              <a:gd name="connsiteY1" fmla="*/ 0 h 1300163"/>
              <a:gd name="connsiteX2" fmla="*/ 0 w 1202419"/>
              <a:gd name="connsiteY2" fmla="*/ 1128921 h 1300163"/>
              <a:gd name="connsiteX3" fmla="*/ 573766 w 1202419"/>
              <a:gd name="connsiteY3" fmla="*/ 1128921 h 1300163"/>
              <a:gd name="connsiteX4" fmla="*/ 573766 w 1202419"/>
              <a:gd name="connsiteY4" fmla="*/ 1157741 h 1300163"/>
              <a:gd name="connsiteX5" fmla="*/ 752089 w 1202419"/>
              <a:gd name="connsiteY5" fmla="*/ 1300163 h 1300163"/>
              <a:gd name="connsiteX6" fmla="*/ 1202419 w 1202419"/>
              <a:gd name="connsiteY6" fmla="*/ 1300163 h 1300163"/>
              <a:gd name="connsiteX7" fmla="*/ 1202419 w 1202419"/>
              <a:gd name="connsiteY7" fmla="*/ 1150423 h 130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2419" h="1300163">
                <a:moveTo>
                  <a:pt x="1014946" y="0"/>
                </a:moveTo>
                <a:lnTo>
                  <a:pt x="0" y="0"/>
                </a:lnTo>
                <a:lnTo>
                  <a:pt x="0" y="1128921"/>
                </a:lnTo>
                <a:lnTo>
                  <a:pt x="573766" y="1128921"/>
                </a:lnTo>
                <a:lnTo>
                  <a:pt x="573766" y="1157741"/>
                </a:lnTo>
                <a:lnTo>
                  <a:pt x="752089" y="1300163"/>
                </a:lnTo>
                <a:lnTo>
                  <a:pt x="1202419" y="1300163"/>
                </a:lnTo>
                <a:lnTo>
                  <a:pt x="1202419" y="1150423"/>
                </a:lnTo>
                <a:close/>
              </a:path>
            </a:pathLst>
          </a:custGeom>
        </p:spPr>
      </p:pic>
      <p:grpSp>
        <p:nvGrpSpPr>
          <p:cNvPr id="19461" name="组合 6出自【趣你的PPT】(微信:qunideppt)：最优质的PPT资源库"/>
          <p:cNvGrpSpPr>
            <a:grpSpLocks/>
          </p:cNvGrpSpPr>
          <p:nvPr/>
        </p:nvGrpSpPr>
        <p:grpSpPr bwMode="auto">
          <a:xfrm>
            <a:off x="2135188" y="2044700"/>
            <a:ext cx="7921625" cy="3495675"/>
            <a:chOff x="1837717" y="1860957"/>
            <a:chExt cx="7920474" cy="3494695"/>
          </a:xfrm>
        </p:grpSpPr>
        <p:sp>
          <p:nvSpPr>
            <p:cNvPr id="8" name="出自【趣你的PPT】(微信:qunideppt)：最优质的PPT资源库"/>
            <p:cNvSpPr/>
            <p:nvPr/>
          </p:nvSpPr>
          <p:spPr>
            <a:xfrm>
              <a:off x="1837717" y="1860957"/>
              <a:ext cx="698399" cy="698304"/>
            </a:xfrm>
            <a:prstGeom prst="ellipse">
              <a:avLst/>
            </a:prstGeom>
            <a:solidFill>
              <a:srgbClr val="8B38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AU" sz="28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1</a:t>
              </a:r>
            </a:p>
          </p:txBody>
        </p:sp>
        <p:sp>
          <p:nvSpPr>
            <p:cNvPr id="9" name="出自【趣你的PPT】(微信:qunideppt)：最优质的PPT资源库"/>
            <p:cNvSpPr/>
            <p:nvPr/>
          </p:nvSpPr>
          <p:spPr>
            <a:xfrm>
              <a:off x="1837717" y="3248043"/>
              <a:ext cx="698399" cy="698304"/>
            </a:xfrm>
            <a:prstGeom prst="ellipse">
              <a:avLst/>
            </a:prstGeom>
            <a:solidFill>
              <a:srgbClr val="6A8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AU" sz="28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3</a:t>
              </a:r>
            </a:p>
          </p:txBody>
        </p:sp>
        <p:sp>
          <p:nvSpPr>
            <p:cNvPr id="10" name="出自【趣你的PPT】(微信:qunideppt)：最优质的PPT资源库"/>
            <p:cNvSpPr/>
            <p:nvPr/>
          </p:nvSpPr>
          <p:spPr>
            <a:xfrm>
              <a:off x="6586827" y="1860957"/>
              <a:ext cx="699985" cy="698304"/>
            </a:xfrm>
            <a:prstGeom prst="ellipse">
              <a:avLst/>
            </a:prstGeom>
            <a:solidFill>
              <a:srgbClr val="6A8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AU" sz="28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2</a:t>
              </a:r>
            </a:p>
          </p:txBody>
        </p:sp>
        <p:sp>
          <p:nvSpPr>
            <p:cNvPr id="11" name="出自【趣你的PPT】(微信:qunideppt)：最优质的PPT资源库"/>
            <p:cNvSpPr/>
            <p:nvPr/>
          </p:nvSpPr>
          <p:spPr>
            <a:xfrm>
              <a:off x="6586827" y="3259153"/>
              <a:ext cx="699985" cy="698304"/>
            </a:xfrm>
            <a:prstGeom prst="ellipse">
              <a:avLst/>
            </a:prstGeom>
            <a:solidFill>
              <a:srgbClr val="8B38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AU" sz="28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4</a:t>
              </a:r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>
            <a:xfrm>
              <a:off x="1837717" y="4633542"/>
              <a:ext cx="698399" cy="699891"/>
            </a:xfrm>
            <a:prstGeom prst="ellipse">
              <a:avLst/>
            </a:prstGeom>
            <a:solidFill>
              <a:srgbClr val="8B38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AU" sz="28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5</a:t>
              </a:r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>
              <a:off x="6586827" y="4657348"/>
              <a:ext cx="699985" cy="698304"/>
            </a:xfrm>
            <a:prstGeom prst="ellipse">
              <a:avLst/>
            </a:prstGeom>
            <a:solidFill>
              <a:srgbClr val="6A8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AU" sz="28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6</a:t>
              </a:r>
            </a:p>
          </p:txBody>
        </p:sp>
        <p:sp>
          <p:nvSpPr>
            <p:cNvPr id="19468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2746511" y="1860957"/>
              <a:ext cx="1295287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zh-CN" sz="1600" b="1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ADD TITLE</a:t>
              </a:r>
            </a:p>
          </p:txBody>
        </p:sp>
        <p:sp>
          <p:nvSpPr>
            <p:cNvPr id="19469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2750592" y="2182958"/>
              <a:ext cx="2333999" cy="3692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zh-CN" altLang="en-US" sz="1200" dirty="0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200" dirty="0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 smtClean="0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zh-CN" altLang="en-US" sz="1200" dirty="0">
                <a:solidFill>
                  <a:srgbClr val="8B382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19470" name="组合 15"/>
            <p:cNvGrpSpPr>
              <a:grpSpLocks/>
            </p:cNvGrpSpPr>
            <p:nvPr/>
          </p:nvGrpSpPr>
          <p:grpSpPr bwMode="auto">
            <a:xfrm>
              <a:off x="7420111" y="1860957"/>
              <a:ext cx="2338080" cy="691333"/>
              <a:chOff x="2746511" y="1860957"/>
              <a:chExt cx="2338080" cy="691333"/>
            </a:xfrm>
          </p:grpSpPr>
          <p:sp>
            <p:nvSpPr>
              <p:cNvPr id="19483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746511" y="1860957"/>
                <a:ext cx="1295287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</a:pPr>
                <a:r>
                  <a:rPr lang="en-US" altLang="zh-CN" sz="1600" b="1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ADD TITLE</a:t>
                </a:r>
              </a:p>
            </p:txBody>
          </p:sp>
          <p:sp>
            <p:nvSpPr>
              <p:cNvPr id="19484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750592" y="2182958"/>
                <a:ext cx="2333999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</a:pPr>
                <a:r>
                  <a:rPr lang="zh-CN" altLang="en-US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本模板来自微信公众号：趣你的</a:t>
                </a:r>
                <a:r>
                  <a:rPr lang="en-US" altLang="zh-CN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。一不小心，你就能学会</a:t>
                </a:r>
                <a:r>
                  <a:rPr lang="en-US" altLang="zh-CN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</a:t>
                </a:r>
              </a:p>
            </p:txBody>
          </p:sp>
        </p:grpSp>
        <p:grpSp>
          <p:nvGrpSpPr>
            <p:cNvPr id="19471" name="组合 16"/>
            <p:cNvGrpSpPr>
              <a:grpSpLocks/>
            </p:cNvGrpSpPr>
            <p:nvPr/>
          </p:nvGrpSpPr>
          <p:grpSpPr bwMode="auto">
            <a:xfrm>
              <a:off x="2746511" y="3278186"/>
              <a:ext cx="2338080" cy="691333"/>
              <a:chOff x="2746511" y="1860957"/>
              <a:chExt cx="2338080" cy="691333"/>
            </a:xfrm>
          </p:grpSpPr>
          <p:sp>
            <p:nvSpPr>
              <p:cNvPr id="19481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746511" y="1860957"/>
                <a:ext cx="1295287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</a:pPr>
                <a:r>
                  <a:rPr lang="en-US" altLang="zh-CN" sz="1600" b="1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ADD TITLE</a:t>
                </a:r>
              </a:p>
            </p:txBody>
          </p:sp>
          <p:sp>
            <p:nvSpPr>
              <p:cNvPr id="19482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750592" y="2182958"/>
                <a:ext cx="2333999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</a:pPr>
                <a:r>
                  <a:rPr lang="zh-CN" altLang="en-US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本模板来自微信公众号：趣你的</a:t>
                </a:r>
                <a:r>
                  <a:rPr lang="en-US" altLang="zh-CN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。一不小心，你就能学会</a:t>
                </a:r>
                <a:r>
                  <a:rPr lang="en-US" altLang="zh-CN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</a:t>
                </a:r>
              </a:p>
            </p:txBody>
          </p:sp>
        </p:grpSp>
        <p:grpSp>
          <p:nvGrpSpPr>
            <p:cNvPr id="19472" name="组合 17"/>
            <p:cNvGrpSpPr>
              <a:grpSpLocks/>
            </p:cNvGrpSpPr>
            <p:nvPr/>
          </p:nvGrpSpPr>
          <p:grpSpPr bwMode="auto">
            <a:xfrm>
              <a:off x="7420111" y="3278186"/>
              <a:ext cx="2338080" cy="691333"/>
              <a:chOff x="2746511" y="1860957"/>
              <a:chExt cx="2338080" cy="691333"/>
            </a:xfrm>
          </p:grpSpPr>
          <p:sp>
            <p:nvSpPr>
              <p:cNvPr id="19479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746511" y="1860957"/>
                <a:ext cx="1295287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</a:pPr>
                <a:r>
                  <a:rPr lang="en-US" altLang="zh-CN" sz="1600" b="1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ADD TITLE</a:t>
                </a:r>
              </a:p>
            </p:txBody>
          </p:sp>
          <p:sp>
            <p:nvSpPr>
              <p:cNvPr id="19480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750592" y="2182958"/>
                <a:ext cx="2333999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</a:pPr>
                <a:r>
                  <a:rPr lang="zh-CN" altLang="en-US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本模板来自微信公众号：趣你的</a:t>
                </a:r>
                <a:r>
                  <a:rPr lang="en-US" altLang="zh-CN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。一不小心，你就能学会</a:t>
                </a:r>
                <a:r>
                  <a:rPr lang="en-US" altLang="zh-CN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</a:t>
                </a:r>
              </a:p>
            </p:txBody>
          </p:sp>
        </p:grpSp>
        <p:grpSp>
          <p:nvGrpSpPr>
            <p:cNvPr id="19473" name="组合 18"/>
            <p:cNvGrpSpPr>
              <a:grpSpLocks/>
            </p:cNvGrpSpPr>
            <p:nvPr/>
          </p:nvGrpSpPr>
          <p:grpSpPr bwMode="auto">
            <a:xfrm>
              <a:off x="2746511" y="4633856"/>
              <a:ext cx="2338080" cy="691333"/>
              <a:chOff x="2746511" y="1860957"/>
              <a:chExt cx="2338080" cy="691333"/>
            </a:xfrm>
          </p:grpSpPr>
          <p:sp>
            <p:nvSpPr>
              <p:cNvPr id="19477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746511" y="1860957"/>
                <a:ext cx="1295287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</a:pPr>
                <a:r>
                  <a:rPr lang="en-US" altLang="zh-CN" sz="1600" b="1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ADD TITLE</a:t>
                </a:r>
              </a:p>
            </p:txBody>
          </p:sp>
          <p:sp>
            <p:nvSpPr>
              <p:cNvPr id="19478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750592" y="2182958"/>
                <a:ext cx="2333999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</a:pPr>
                <a:r>
                  <a:rPr lang="zh-CN" altLang="en-US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本模板来自微信公众号：趣你的</a:t>
                </a:r>
                <a:r>
                  <a:rPr lang="en-US" altLang="zh-CN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。一不小心，你就能学会</a:t>
                </a:r>
                <a:r>
                  <a:rPr lang="en-US" altLang="zh-CN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</a:t>
                </a:r>
              </a:p>
            </p:txBody>
          </p:sp>
        </p:grpSp>
        <p:grpSp>
          <p:nvGrpSpPr>
            <p:cNvPr id="19474" name="组合 19"/>
            <p:cNvGrpSpPr>
              <a:grpSpLocks/>
            </p:cNvGrpSpPr>
            <p:nvPr/>
          </p:nvGrpSpPr>
          <p:grpSpPr bwMode="auto">
            <a:xfrm>
              <a:off x="7420111" y="4633856"/>
              <a:ext cx="2338080" cy="691333"/>
              <a:chOff x="2746511" y="1860957"/>
              <a:chExt cx="2338080" cy="691333"/>
            </a:xfrm>
          </p:grpSpPr>
          <p:sp>
            <p:nvSpPr>
              <p:cNvPr id="19475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746511" y="1860957"/>
                <a:ext cx="1295287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</a:pPr>
                <a:r>
                  <a:rPr lang="en-US" altLang="zh-CN" sz="1600" b="1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ADD TITLE</a:t>
                </a:r>
              </a:p>
            </p:txBody>
          </p:sp>
          <p:sp>
            <p:nvSpPr>
              <p:cNvPr id="19476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2750592" y="2182958"/>
                <a:ext cx="2333999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</a:pPr>
                <a:r>
                  <a:rPr lang="zh-CN" altLang="en-US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本模板来自微信公众号：趣你的</a:t>
                </a:r>
                <a:r>
                  <a:rPr lang="en-US" altLang="zh-CN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。一不小心，你就能学会</a:t>
                </a:r>
                <a:r>
                  <a:rPr lang="en-US" altLang="zh-CN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</a:t>
                </a:r>
              </a:p>
            </p:txBody>
          </p:sp>
        </p:grpSp>
      </p:grpSp>
      <p:sp>
        <p:nvSpPr>
          <p:cNvPr id="29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0483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06438" y="141288"/>
            <a:ext cx="487838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200" b="1">
              <a:solidFill>
                <a:srgbClr val="8B382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l="5468" t="25364" r="58966" b="41470"/>
          <a:stretch/>
        </p:blipFill>
        <p:spPr>
          <a:xfrm flipH="1">
            <a:off x="178112" y="139100"/>
            <a:ext cx="528640" cy="571613"/>
          </a:xfrm>
          <a:custGeom>
            <a:avLst/>
            <a:gdLst>
              <a:gd name="connsiteX0" fmla="*/ 1014946 w 1202419"/>
              <a:gd name="connsiteY0" fmla="*/ 0 h 1300163"/>
              <a:gd name="connsiteX1" fmla="*/ 0 w 1202419"/>
              <a:gd name="connsiteY1" fmla="*/ 0 h 1300163"/>
              <a:gd name="connsiteX2" fmla="*/ 0 w 1202419"/>
              <a:gd name="connsiteY2" fmla="*/ 1128921 h 1300163"/>
              <a:gd name="connsiteX3" fmla="*/ 573766 w 1202419"/>
              <a:gd name="connsiteY3" fmla="*/ 1128921 h 1300163"/>
              <a:gd name="connsiteX4" fmla="*/ 573766 w 1202419"/>
              <a:gd name="connsiteY4" fmla="*/ 1157741 h 1300163"/>
              <a:gd name="connsiteX5" fmla="*/ 752089 w 1202419"/>
              <a:gd name="connsiteY5" fmla="*/ 1300163 h 1300163"/>
              <a:gd name="connsiteX6" fmla="*/ 1202419 w 1202419"/>
              <a:gd name="connsiteY6" fmla="*/ 1300163 h 1300163"/>
              <a:gd name="connsiteX7" fmla="*/ 1202419 w 1202419"/>
              <a:gd name="connsiteY7" fmla="*/ 1150423 h 130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2419" h="1300163">
                <a:moveTo>
                  <a:pt x="1014946" y="0"/>
                </a:moveTo>
                <a:lnTo>
                  <a:pt x="0" y="0"/>
                </a:lnTo>
                <a:lnTo>
                  <a:pt x="0" y="1128921"/>
                </a:lnTo>
                <a:lnTo>
                  <a:pt x="573766" y="1128921"/>
                </a:lnTo>
                <a:lnTo>
                  <a:pt x="573766" y="1157741"/>
                </a:lnTo>
                <a:lnTo>
                  <a:pt x="752089" y="1300163"/>
                </a:lnTo>
                <a:lnTo>
                  <a:pt x="1202419" y="1300163"/>
                </a:lnTo>
                <a:lnTo>
                  <a:pt x="1202419" y="1150423"/>
                </a:lnTo>
                <a:close/>
              </a:path>
            </a:pathLst>
          </a:custGeom>
        </p:spPr>
      </p:pic>
      <p:grpSp>
        <p:nvGrpSpPr>
          <p:cNvPr id="20485" name="组合 6出自【趣你的PPT】(微信:qunideppt)：最优质的PPT资源库"/>
          <p:cNvGrpSpPr>
            <a:grpSpLocks/>
          </p:cNvGrpSpPr>
          <p:nvPr/>
        </p:nvGrpSpPr>
        <p:grpSpPr bwMode="auto">
          <a:xfrm>
            <a:off x="1471613" y="2276475"/>
            <a:ext cx="9248775" cy="2720836"/>
            <a:chOff x="1320800" y="2118386"/>
            <a:chExt cx="9250316" cy="2721968"/>
          </a:xfrm>
        </p:grpSpPr>
        <p:sp>
          <p:nvSpPr>
            <p:cNvPr id="8" name="出自【趣你的PPT】(微信:qunideppt)：最优质的PPT资源库"/>
            <p:cNvSpPr/>
            <p:nvPr/>
          </p:nvSpPr>
          <p:spPr>
            <a:xfrm>
              <a:off x="1320800" y="2118386"/>
              <a:ext cx="2133955" cy="2132900"/>
            </a:xfrm>
            <a:prstGeom prst="ellipse">
              <a:avLst/>
            </a:prstGeom>
            <a:solidFill>
              <a:srgbClr val="6A8444"/>
            </a:solidFill>
            <a:ln w="285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09509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2400">
                <a:solidFill>
                  <a:srgbClr val="8B382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048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28153" y="2618240"/>
              <a:ext cx="1371296" cy="988278"/>
            </a:xfrm>
            <a:custGeom>
              <a:avLst/>
              <a:gdLst>
                <a:gd name="T0" fmla="*/ 1110452 w 368"/>
                <a:gd name="T1" fmla="*/ 350559 h 265"/>
                <a:gd name="T2" fmla="*/ 730364 w 368"/>
                <a:gd name="T3" fmla="*/ 0 h 265"/>
                <a:gd name="T4" fmla="*/ 380087 w 368"/>
                <a:gd name="T5" fmla="*/ 223761 h 265"/>
                <a:gd name="T6" fmla="*/ 320466 w 368"/>
                <a:gd name="T7" fmla="*/ 216302 h 265"/>
                <a:gd name="T8" fmla="*/ 130422 w 368"/>
                <a:gd name="T9" fmla="*/ 406499 h 265"/>
                <a:gd name="T10" fmla="*/ 137875 w 368"/>
                <a:gd name="T11" fmla="*/ 469898 h 265"/>
                <a:gd name="T12" fmla="*/ 0 w 368"/>
                <a:gd name="T13" fmla="*/ 708577 h 265"/>
                <a:gd name="T14" fmla="*/ 279476 w 368"/>
                <a:gd name="T15" fmla="*/ 988278 h 265"/>
                <a:gd name="T16" fmla="*/ 279476 w 368"/>
                <a:gd name="T17" fmla="*/ 988278 h 265"/>
                <a:gd name="T18" fmla="*/ 1050830 w 368"/>
                <a:gd name="T19" fmla="*/ 988278 h 265"/>
                <a:gd name="T20" fmla="*/ 1050830 w 368"/>
                <a:gd name="T21" fmla="*/ 988278 h 265"/>
                <a:gd name="T22" fmla="*/ 1371296 w 368"/>
                <a:gd name="T23" fmla="*/ 663824 h 265"/>
                <a:gd name="T24" fmla="*/ 1110452 w 368"/>
                <a:gd name="T25" fmla="*/ 350559 h 265"/>
                <a:gd name="T26" fmla="*/ 1050830 w 368"/>
                <a:gd name="T27" fmla="*/ 902503 h 265"/>
                <a:gd name="T28" fmla="*/ 1050830 w 368"/>
                <a:gd name="T29" fmla="*/ 902503 h 265"/>
                <a:gd name="T30" fmla="*/ 279476 w 368"/>
                <a:gd name="T31" fmla="*/ 902503 h 265"/>
                <a:gd name="T32" fmla="*/ 85706 w 368"/>
                <a:gd name="T33" fmla="*/ 708577 h 265"/>
                <a:gd name="T34" fmla="*/ 182591 w 368"/>
                <a:gd name="T35" fmla="*/ 540756 h 265"/>
                <a:gd name="T36" fmla="*/ 219855 w 368"/>
                <a:gd name="T37" fmla="*/ 440063 h 265"/>
                <a:gd name="T38" fmla="*/ 216128 w 368"/>
                <a:gd name="T39" fmla="*/ 406499 h 265"/>
                <a:gd name="T40" fmla="*/ 320466 w 368"/>
                <a:gd name="T41" fmla="*/ 302077 h 265"/>
                <a:gd name="T42" fmla="*/ 380087 w 368"/>
                <a:gd name="T43" fmla="*/ 309536 h 265"/>
                <a:gd name="T44" fmla="*/ 458341 w 368"/>
                <a:gd name="T45" fmla="*/ 261055 h 265"/>
                <a:gd name="T46" fmla="*/ 730364 w 368"/>
                <a:gd name="T47" fmla="*/ 85775 h 265"/>
                <a:gd name="T48" fmla="*/ 1024746 w 368"/>
                <a:gd name="T49" fmla="*/ 358018 h 265"/>
                <a:gd name="T50" fmla="*/ 1095546 w 368"/>
                <a:gd name="T51" fmla="*/ 432605 h 265"/>
                <a:gd name="T52" fmla="*/ 1285590 w 368"/>
                <a:gd name="T53" fmla="*/ 663824 h 265"/>
                <a:gd name="T54" fmla="*/ 1050830 w 368"/>
                <a:gd name="T55" fmla="*/ 902503 h 265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368" h="265">
                  <a:moveTo>
                    <a:pt x="298" y="94"/>
                  </a:moveTo>
                  <a:cubicBezTo>
                    <a:pt x="293" y="41"/>
                    <a:pt x="250" y="0"/>
                    <a:pt x="196" y="0"/>
                  </a:cubicBezTo>
                  <a:cubicBezTo>
                    <a:pt x="154" y="0"/>
                    <a:pt x="118" y="25"/>
                    <a:pt x="102" y="60"/>
                  </a:cubicBezTo>
                  <a:cubicBezTo>
                    <a:pt x="97" y="59"/>
                    <a:pt x="92" y="58"/>
                    <a:pt x="86" y="58"/>
                  </a:cubicBezTo>
                  <a:cubicBezTo>
                    <a:pt x="58" y="58"/>
                    <a:pt x="35" y="81"/>
                    <a:pt x="35" y="109"/>
                  </a:cubicBezTo>
                  <a:cubicBezTo>
                    <a:pt x="35" y="115"/>
                    <a:pt x="36" y="120"/>
                    <a:pt x="37" y="126"/>
                  </a:cubicBezTo>
                  <a:cubicBezTo>
                    <a:pt x="15" y="139"/>
                    <a:pt x="0" y="162"/>
                    <a:pt x="0" y="190"/>
                  </a:cubicBezTo>
                  <a:cubicBezTo>
                    <a:pt x="0" y="231"/>
                    <a:pt x="34" y="265"/>
                    <a:pt x="75" y="265"/>
                  </a:cubicBezTo>
                  <a:cubicBezTo>
                    <a:pt x="75" y="265"/>
                    <a:pt x="75" y="265"/>
                    <a:pt x="75" y="265"/>
                  </a:cubicBezTo>
                  <a:cubicBezTo>
                    <a:pt x="282" y="265"/>
                    <a:pt x="282" y="265"/>
                    <a:pt x="282" y="265"/>
                  </a:cubicBezTo>
                  <a:cubicBezTo>
                    <a:pt x="282" y="265"/>
                    <a:pt x="282" y="265"/>
                    <a:pt x="282" y="265"/>
                  </a:cubicBezTo>
                  <a:cubicBezTo>
                    <a:pt x="330" y="265"/>
                    <a:pt x="368" y="226"/>
                    <a:pt x="368" y="178"/>
                  </a:cubicBezTo>
                  <a:cubicBezTo>
                    <a:pt x="368" y="136"/>
                    <a:pt x="338" y="101"/>
                    <a:pt x="298" y="94"/>
                  </a:cubicBezTo>
                  <a:close/>
                  <a:moveTo>
                    <a:pt x="282" y="242"/>
                  </a:moveTo>
                  <a:cubicBezTo>
                    <a:pt x="282" y="242"/>
                    <a:pt x="282" y="242"/>
                    <a:pt x="282" y="242"/>
                  </a:cubicBezTo>
                  <a:cubicBezTo>
                    <a:pt x="75" y="242"/>
                    <a:pt x="75" y="242"/>
                    <a:pt x="75" y="242"/>
                  </a:cubicBezTo>
                  <a:cubicBezTo>
                    <a:pt x="46" y="242"/>
                    <a:pt x="23" y="219"/>
                    <a:pt x="23" y="190"/>
                  </a:cubicBezTo>
                  <a:cubicBezTo>
                    <a:pt x="23" y="172"/>
                    <a:pt x="33" y="155"/>
                    <a:pt x="49" y="145"/>
                  </a:cubicBezTo>
                  <a:cubicBezTo>
                    <a:pt x="65" y="136"/>
                    <a:pt x="66" y="135"/>
                    <a:pt x="59" y="118"/>
                  </a:cubicBezTo>
                  <a:cubicBezTo>
                    <a:pt x="58" y="115"/>
                    <a:pt x="58" y="112"/>
                    <a:pt x="58" y="109"/>
                  </a:cubicBezTo>
                  <a:cubicBezTo>
                    <a:pt x="58" y="94"/>
                    <a:pt x="70" y="81"/>
                    <a:pt x="86" y="81"/>
                  </a:cubicBezTo>
                  <a:cubicBezTo>
                    <a:pt x="86" y="81"/>
                    <a:pt x="94" y="80"/>
                    <a:pt x="102" y="83"/>
                  </a:cubicBezTo>
                  <a:cubicBezTo>
                    <a:pt x="115" y="89"/>
                    <a:pt x="117" y="83"/>
                    <a:pt x="123" y="70"/>
                  </a:cubicBezTo>
                  <a:cubicBezTo>
                    <a:pt x="136" y="41"/>
                    <a:pt x="165" y="23"/>
                    <a:pt x="196" y="23"/>
                  </a:cubicBezTo>
                  <a:cubicBezTo>
                    <a:pt x="237" y="23"/>
                    <a:pt x="271" y="54"/>
                    <a:pt x="275" y="96"/>
                  </a:cubicBezTo>
                  <a:cubicBezTo>
                    <a:pt x="277" y="112"/>
                    <a:pt x="277" y="112"/>
                    <a:pt x="294" y="116"/>
                  </a:cubicBezTo>
                  <a:cubicBezTo>
                    <a:pt x="324" y="122"/>
                    <a:pt x="345" y="148"/>
                    <a:pt x="345" y="178"/>
                  </a:cubicBezTo>
                  <a:cubicBezTo>
                    <a:pt x="345" y="213"/>
                    <a:pt x="317" y="242"/>
                    <a:pt x="282" y="24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45714" tIns="22857" rIns="45714" bIns="22857"/>
            <a:lstStyle/>
            <a:p>
              <a:endParaRPr lang="zh-CN" altLang="en-US"/>
            </a:p>
          </p:txBody>
        </p:sp>
        <p:sp>
          <p:nvSpPr>
            <p:cNvPr id="20488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701190" y="4474557"/>
              <a:ext cx="13728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en-US" altLang="zh-CN" b="1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KEYS</a:t>
              </a:r>
            </a:p>
          </p:txBody>
        </p:sp>
        <p:sp>
          <p:nvSpPr>
            <p:cNvPr id="2048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70401" y="2531772"/>
              <a:ext cx="6100715" cy="7535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400" dirty="0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400" dirty="0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。建议您选择微软雅黑字体。任何形式的</a:t>
              </a:r>
              <a:r>
                <a:rPr lang="en-US" altLang="zh-CN" sz="1400" dirty="0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模板转载与转播，请保留版权和二维码页面，一起做个善良的人。</a:t>
              </a:r>
            </a:p>
          </p:txBody>
        </p:sp>
        <p:sp>
          <p:nvSpPr>
            <p:cNvPr id="20490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4470401" y="2150408"/>
              <a:ext cx="1294333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zh-CN" sz="1600" b="1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ADD TITLE</a:t>
              </a:r>
            </a:p>
          </p:txBody>
        </p:sp>
        <p:sp>
          <p:nvSpPr>
            <p:cNvPr id="2049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70401" y="4086758"/>
              <a:ext cx="6100715" cy="7535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400" dirty="0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400" dirty="0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。建议您选择微软雅黑字体。任何形式的</a:t>
              </a:r>
              <a:r>
                <a:rPr lang="en-US" altLang="zh-CN" sz="1400" dirty="0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模板转载与转播，请保留版权和二维码页面，一起做个善良的人。</a:t>
              </a:r>
            </a:p>
          </p:txBody>
        </p:sp>
        <p:sp>
          <p:nvSpPr>
            <p:cNvPr id="20492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4470401" y="3705394"/>
              <a:ext cx="1294333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zh-CN" sz="1600" b="1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ADD TITLE</a:t>
              </a:r>
            </a:p>
          </p:txBody>
        </p:sp>
      </p:grpSp>
      <p:sp>
        <p:nvSpPr>
          <p:cNvPr id="13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150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06438" y="141288"/>
            <a:ext cx="487838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200" b="1">
              <a:solidFill>
                <a:srgbClr val="8B382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l="5468" t="25364" r="58966" b="41470"/>
          <a:stretch/>
        </p:blipFill>
        <p:spPr>
          <a:xfrm flipH="1">
            <a:off x="178112" y="139100"/>
            <a:ext cx="528640" cy="571613"/>
          </a:xfrm>
          <a:custGeom>
            <a:avLst/>
            <a:gdLst>
              <a:gd name="connsiteX0" fmla="*/ 1014946 w 1202419"/>
              <a:gd name="connsiteY0" fmla="*/ 0 h 1300163"/>
              <a:gd name="connsiteX1" fmla="*/ 0 w 1202419"/>
              <a:gd name="connsiteY1" fmla="*/ 0 h 1300163"/>
              <a:gd name="connsiteX2" fmla="*/ 0 w 1202419"/>
              <a:gd name="connsiteY2" fmla="*/ 1128921 h 1300163"/>
              <a:gd name="connsiteX3" fmla="*/ 573766 w 1202419"/>
              <a:gd name="connsiteY3" fmla="*/ 1128921 h 1300163"/>
              <a:gd name="connsiteX4" fmla="*/ 573766 w 1202419"/>
              <a:gd name="connsiteY4" fmla="*/ 1157741 h 1300163"/>
              <a:gd name="connsiteX5" fmla="*/ 752089 w 1202419"/>
              <a:gd name="connsiteY5" fmla="*/ 1300163 h 1300163"/>
              <a:gd name="connsiteX6" fmla="*/ 1202419 w 1202419"/>
              <a:gd name="connsiteY6" fmla="*/ 1300163 h 1300163"/>
              <a:gd name="connsiteX7" fmla="*/ 1202419 w 1202419"/>
              <a:gd name="connsiteY7" fmla="*/ 1150423 h 130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2419" h="1300163">
                <a:moveTo>
                  <a:pt x="1014946" y="0"/>
                </a:moveTo>
                <a:lnTo>
                  <a:pt x="0" y="0"/>
                </a:lnTo>
                <a:lnTo>
                  <a:pt x="0" y="1128921"/>
                </a:lnTo>
                <a:lnTo>
                  <a:pt x="573766" y="1128921"/>
                </a:lnTo>
                <a:lnTo>
                  <a:pt x="573766" y="1157741"/>
                </a:lnTo>
                <a:lnTo>
                  <a:pt x="752089" y="1300163"/>
                </a:lnTo>
                <a:lnTo>
                  <a:pt x="1202419" y="1300163"/>
                </a:lnTo>
                <a:lnTo>
                  <a:pt x="1202419" y="1150423"/>
                </a:lnTo>
                <a:close/>
              </a:path>
            </a:pathLst>
          </a:custGeom>
        </p:spPr>
      </p:pic>
      <p:grpSp>
        <p:nvGrpSpPr>
          <p:cNvPr id="21509" name="组合 6出自【趣你的PPT】(微信:qunideppt)：最优质的PPT资源库"/>
          <p:cNvGrpSpPr>
            <a:grpSpLocks/>
          </p:cNvGrpSpPr>
          <p:nvPr/>
        </p:nvGrpSpPr>
        <p:grpSpPr bwMode="auto">
          <a:xfrm>
            <a:off x="1390650" y="2114550"/>
            <a:ext cx="10125075" cy="3178175"/>
            <a:chOff x="1389887" y="2114550"/>
            <a:chExt cx="10125837" cy="3178794"/>
          </a:xfrm>
        </p:grpSpPr>
        <p:pic>
          <p:nvPicPr>
            <p:cNvPr id="21510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007"/>
            <a:stretch>
              <a:fillRect/>
            </a:stretch>
          </p:blipFill>
          <p:spPr bwMode="auto">
            <a:xfrm>
              <a:off x="1389887" y="2114550"/>
              <a:ext cx="4521680" cy="2857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出自【趣你的PPT】(微信:qunideppt)：最优质的PPT资源库"/>
            <p:cNvSpPr/>
            <p:nvPr/>
          </p:nvSpPr>
          <p:spPr>
            <a:xfrm rot="10800000">
              <a:off x="5693924" y="4801123"/>
              <a:ext cx="435008" cy="341379"/>
            </a:xfrm>
            <a:prstGeom prst="halfFrame">
              <a:avLst>
                <a:gd name="adj1" fmla="val 27619"/>
                <a:gd name="adj2" fmla="val 33333"/>
              </a:avLst>
            </a:prstGeom>
            <a:solidFill>
              <a:srgbClr val="6A8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8B382D"/>
                </a:solidFill>
              </a:endParaRPr>
            </a:p>
          </p:txBody>
        </p:sp>
        <p:sp>
          <p:nvSpPr>
            <p:cNvPr id="10" name="出自【趣你的PPT】(微信:qunideppt)：最优质的PPT资源库"/>
            <p:cNvSpPr/>
            <p:nvPr/>
          </p:nvSpPr>
          <p:spPr>
            <a:xfrm rot="10800000">
              <a:off x="5727263" y="4851933"/>
              <a:ext cx="565193" cy="441411"/>
            </a:xfrm>
            <a:prstGeom prst="halfFrame">
              <a:avLst>
                <a:gd name="adj1" fmla="val 27619"/>
                <a:gd name="adj2" fmla="val 33333"/>
              </a:avLst>
            </a:prstGeom>
            <a:solidFill>
              <a:srgbClr val="ADBACA"/>
            </a:solidFill>
            <a:ln>
              <a:solidFill>
                <a:srgbClr val="ADBAC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8B382D"/>
                </a:solidFill>
              </a:endParaRPr>
            </a:p>
          </p:txBody>
        </p:sp>
        <p:sp>
          <p:nvSpPr>
            <p:cNvPr id="2151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766329" y="4196351"/>
              <a:ext cx="4749395" cy="7755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。建议您选择微软雅黑字体。任何形式的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模板转载与转播，请保留版权和二维码页面，一起做个善良的人。</a:t>
              </a:r>
            </a:p>
          </p:txBody>
        </p:sp>
        <p:sp>
          <p:nvSpPr>
            <p:cNvPr id="21514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6766330" y="3874401"/>
              <a:ext cx="2752879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zh-CN" sz="1600" b="1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ADD TITLE</a:t>
              </a:r>
            </a:p>
          </p:txBody>
        </p:sp>
      </p:grpSp>
      <p:sp>
        <p:nvSpPr>
          <p:cNvPr id="11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2531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06438" y="141288"/>
            <a:ext cx="487838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200" b="1">
              <a:solidFill>
                <a:srgbClr val="8B382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l="5468" t="25364" r="58966" b="41470"/>
          <a:stretch/>
        </p:blipFill>
        <p:spPr>
          <a:xfrm flipH="1">
            <a:off x="178112" y="139100"/>
            <a:ext cx="528640" cy="571613"/>
          </a:xfrm>
          <a:custGeom>
            <a:avLst/>
            <a:gdLst>
              <a:gd name="connsiteX0" fmla="*/ 1014946 w 1202419"/>
              <a:gd name="connsiteY0" fmla="*/ 0 h 1300163"/>
              <a:gd name="connsiteX1" fmla="*/ 0 w 1202419"/>
              <a:gd name="connsiteY1" fmla="*/ 0 h 1300163"/>
              <a:gd name="connsiteX2" fmla="*/ 0 w 1202419"/>
              <a:gd name="connsiteY2" fmla="*/ 1128921 h 1300163"/>
              <a:gd name="connsiteX3" fmla="*/ 573766 w 1202419"/>
              <a:gd name="connsiteY3" fmla="*/ 1128921 h 1300163"/>
              <a:gd name="connsiteX4" fmla="*/ 573766 w 1202419"/>
              <a:gd name="connsiteY4" fmla="*/ 1157741 h 1300163"/>
              <a:gd name="connsiteX5" fmla="*/ 752089 w 1202419"/>
              <a:gd name="connsiteY5" fmla="*/ 1300163 h 1300163"/>
              <a:gd name="connsiteX6" fmla="*/ 1202419 w 1202419"/>
              <a:gd name="connsiteY6" fmla="*/ 1300163 h 1300163"/>
              <a:gd name="connsiteX7" fmla="*/ 1202419 w 1202419"/>
              <a:gd name="connsiteY7" fmla="*/ 1150423 h 130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2419" h="1300163">
                <a:moveTo>
                  <a:pt x="1014946" y="0"/>
                </a:moveTo>
                <a:lnTo>
                  <a:pt x="0" y="0"/>
                </a:lnTo>
                <a:lnTo>
                  <a:pt x="0" y="1128921"/>
                </a:lnTo>
                <a:lnTo>
                  <a:pt x="573766" y="1128921"/>
                </a:lnTo>
                <a:lnTo>
                  <a:pt x="573766" y="1157741"/>
                </a:lnTo>
                <a:lnTo>
                  <a:pt x="752089" y="1300163"/>
                </a:lnTo>
                <a:lnTo>
                  <a:pt x="1202419" y="1300163"/>
                </a:lnTo>
                <a:lnTo>
                  <a:pt x="1202419" y="1150423"/>
                </a:lnTo>
                <a:close/>
              </a:path>
            </a:pathLst>
          </a:custGeom>
        </p:spPr>
      </p:pic>
      <p:grpSp>
        <p:nvGrpSpPr>
          <p:cNvPr id="22533" name="组合 6出自【趣你的PPT】(微信:qunideppt)：最优质的PPT资源库"/>
          <p:cNvGrpSpPr>
            <a:grpSpLocks/>
          </p:cNvGrpSpPr>
          <p:nvPr/>
        </p:nvGrpSpPr>
        <p:grpSpPr bwMode="auto">
          <a:xfrm>
            <a:off x="776288" y="1609725"/>
            <a:ext cx="3498850" cy="3289300"/>
            <a:chOff x="776801" y="1609001"/>
            <a:chExt cx="3498659" cy="3290602"/>
          </a:xfrm>
        </p:grpSpPr>
        <p:pic>
          <p:nvPicPr>
            <p:cNvPr id="22555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122"/>
            <a:stretch>
              <a:fillRect/>
            </a:stretch>
          </p:blipFill>
          <p:spPr bwMode="auto">
            <a:xfrm>
              <a:off x="892757" y="1609001"/>
              <a:ext cx="3382703" cy="25372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出自【趣你的PPT】(微信:qunideppt)：最优质的PPT资源库"/>
            <p:cNvSpPr txBox="1"/>
            <p:nvPr/>
          </p:nvSpPr>
          <p:spPr>
            <a:xfrm>
              <a:off x="776801" y="4183358"/>
              <a:ext cx="1958868" cy="4208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121761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129" b="1" kern="0" dirty="0">
                  <a:solidFill>
                    <a:srgbClr val="8B382D"/>
                  </a:solidFill>
                  <a:latin typeface="+mn-lt"/>
                  <a:ea typeface="+mn-ea"/>
                </a:rPr>
                <a:t>Average ratings</a:t>
              </a:r>
            </a:p>
          </p:txBody>
        </p:sp>
        <p:sp>
          <p:nvSpPr>
            <p:cNvPr id="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78395" y="4639150"/>
              <a:ext cx="268272" cy="260453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5" y="37"/>
                </a:cxn>
                <a:cxn ang="0">
                  <a:pos x="48" y="55"/>
                </a:cxn>
                <a:cxn ang="0">
                  <a:pos x="48" y="55"/>
                </a:cxn>
                <a:cxn ang="0">
                  <a:pos x="47" y="57"/>
                </a:cxn>
                <a:cxn ang="0">
                  <a:pos x="45" y="57"/>
                </a:cxn>
                <a:cxn ang="0">
                  <a:pos x="29" y="48"/>
                </a:cxn>
                <a:cxn ang="0">
                  <a:pos x="13" y="57"/>
                </a:cxn>
                <a:cxn ang="0">
                  <a:pos x="12" y="57"/>
                </a:cxn>
                <a:cxn ang="0">
                  <a:pos x="11" y="55"/>
                </a:cxn>
                <a:cxn ang="0">
                  <a:pos x="11" y="55"/>
                </a:cxn>
                <a:cxn ang="0">
                  <a:pos x="14" y="37"/>
                </a:cxn>
                <a:cxn ang="0">
                  <a:pos x="1" y="24"/>
                </a:cxn>
                <a:cxn ang="0">
                  <a:pos x="0" y="22"/>
                </a:cxn>
                <a:cxn ang="0">
                  <a:pos x="2" y="21"/>
                </a:cxn>
                <a:cxn ang="0">
                  <a:pos x="20" y="18"/>
                </a:cxn>
                <a:cxn ang="0">
                  <a:pos x="28" y="2"/>
                </a:cxn>
                <a:cxn ang="0">
                  <a:pos x="29" y="0"/>
                </a:cxn>
                <a:cxn ang="0">
                  <a:pos x="31" y="2"/>
                </a:cxn>
                <a:cxn ang="0">
                  <a:pos x="39" y="18"/>
                </a:cxn>
                <a:cxn ang="0">
                  <a:pos x="57" y="21"/>
                </a:cxn>
                <a:cxn ang="0">
                  <a:pos x="59" y="22"/>
                </a:cxn>
                <a:cxn ang="0">
                  <a:pos x="58" y="24"/>
                </a:cxn>
                <a:cxn ang="0">
                  <a:pos x="51" y="25"/>
                </a:cxn>
                <a:cxn ang="0">
                  <a:pos x="36" y="22"/>
                </a:cxn>
                <a:cxn ang="0">
                  <a:pos x="29" y="9"/>
                </a:cxn>
                <a:cxn ang="0">
                  <a:pos x="23" y="22"/>
                </a:cxn>
                <a:cxn ang="0">
                  <a:pos x="8" y="25"/>
                </a:cxn>
                <a:cxn ang="0">
                  <a:pos x="19" y="35"/>
                </a:cxn>
                <a:cxn ang="0">
                  <a:pos x="16" y="50"/>
                </a:cxn>
                <a:cxn ang="0">
                  <a:pos x="29" y="43"/>
                </a:cxn>
                <a:cxn ang="0">
                  <a:pos x="43" y="50"/>
                </a:cxn>
                <a:cxn ang="0">
                  <a:pos x="40" y="35"/>
                </a:cxn>
                <a:cxn ang="0">
                  <a:pos x="51" y="25"/>
                </a:cxn>
              </a:cxnLst>
              <a:rect l="0" t="0" r="r" b="b"/>
              <a:pathLst>
                <a:path w="59" h="57">
                  <a:moveTo>
                    <a:pt x="58" y="24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6"/>
                    <a:pt x="48" y="57"/>
                    <a:pt x="47" y="57"/>
                  </a:cubicBezTo>
                  <a:cubicBezTo>
                    <a:pt x="46" y="57"/>
                    <a:pt x="46" y="57"/>
                    <a:pt x="45" y="57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2" y="57"/>
                  </a:cubicBezTo>
                  <a:cubicBezTo>
                    <a:pt x="11" y="57"/>
                    <a:pt x="11" y="56"/>
                    <a:pt x="11" y="55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4"/>
                    <a:pt x="0" y="23"/>
                    <a:pt x="0" y="22"/>
                  </a:cubicBezTo>
                  <a:cubicBezTo>
                    <a:pt x="0" y="21"/>
                    <a:pt x="1" y="21"/>
                    <a:pt x="2" y="21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9" y="0"/>
                    <a:pt x="29" y="0"/>
                  </a:cubicBezTo>
                  <a:cubicBezTo>
                    <a:pt x="30" y="0"/>
                    <a:pt x="31" y="1"/>
                    <a:pt x="31" y="2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8" y="21"/>
                    <a:pt x="59" y="21"/>
                    <a:pt x="59" y="22"/>
                  </a:cubicBezTo>
                  <a:cubicBezTo>
                    <a:pt x="59" y="23"/>
                    <a:pt x="59" y="24"/>
                    <a:pt x="58" y="24"/>
                  </a:cubicBezTo>
                  <a:close/>
                  <a:moveTo>
                    <a:pt x="51" y="25"/>
                  </a:moveTo>
                  <a:cubicBezTo>
                    <a:pt x="36" y="22"/>
                    <a:pt x="36" y="22"/>
                    <a:pt x="36" y="22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51" y="25"/>
                  </a:lnTo>
                  <a:close/>
                </a:path>
              </a:pathLst>
            </a:custGeom>
            <a:solidFill>
              <a:srgbClr val="6A8444"/>
            </a:solidFill>
            <a:ln w="9525">
              <a:noFill/>
              <a:round/>
              <a:headEnd/>
              <a:tailEnd/>
            </a:ln>
          </p:spPr>
          <p:txBody>
            <a:bodyPr lIns="121682" tIns="60841" rIns="121682" bIns="60841"/>
            <a:lstStyle/>
            <a:p>
              <a:pPr defTabSz="121761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190" kern="0">
                <a:solidFill>
                  <a:srgbClr val="8B382D"/>
                </a:solidFill>
                <a:latin typeface="+mn-lt"/>
                <a:ea typeface="+mn-ea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70480" y="4639150"/>
              <a:ext cx="268272" cy="260453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5" y="37"/>
                </a:cxn>
                <a:cxn ang="0">
                  <a:pos x="48" y="55"/>
                </a:cxn>
                <a:cxn ang="0">
                  <a:pos x="48" y="55"/>
                </a:cxn>
                <a:cxn ang="0">
                  <a:pos x="47" y="57"/>
                </a:cxn>
                <a:cxn ang="0">
                  <a:pos x="45" y="57"/>
                </a:cxn>
                <a:cxn ang="0">
                  <a:pos x="29" y="48"/>
                </a:cxn>
                <a:cxn ang="0">
                  <a:pos x="13" y="57"/>
                </a:cxn>
                <a:cxn ang="0">
                  <a:pos x="12" y="57"/>
                </a:cxn>
                <a:cxn ang="0">
                  <a:pos x="11" y="55"/>
                </a:cxn>
                <a:cxn ang="0">
                  <a:pos x="11" y="55"/>
                </a:cxn>
                <a:cxn ang="0">
                  <a:pos x="14" y="37"/>
                </a:cxn>
                <a:cxn ang="0">
                  <a:pos x="1" y="24"/>
                </a:cxn>
                <a:cxn ang="0">
                  <a:pos x="0" y="22"/>
                </a:cxn>
                <a:cxn ang="0">
                  <a:pos x="2" y="21"/>
                </a:cxn>
                <a:cxn ang="0">
                  <a:pos x="20" y="18"/>
                </a:cxn>
                <a:cxn ang="0">
                  <a:pos x="28" y="2"/>
                </a:cxn>
                <a:cxn ang="0">
                  <a:pos x="29" y="0"/>
                </a:cxn>
                <a:cxn ang="0">
                  <a:pos x="31" y="2"/>
                </a:cxn>
                <a:cxn ang="0">
                  <a:pos x="39" y="18"/>
                </a:cxn>
                <a:cxn ang="0">
                  <a:pos x="57" y="21"/>
                </a:cxn>
                <a:cxn ang="0">
                  <a:pos x="59" y="22"/>
                </a:cxn>
                <a:cxn ang="0">
                  <a:pos x="58" y="24"/>
                </a:cxn>
                <a:cxn ang="0">
                  <a:pos x="51" y="25"/>
                </a:cxn>
                <a:cxn ang="0">
                  <a:pos x="36" y="22"/>
                </a:cxn>
                <a:cxn ang="0">
                  <a:pos x="29" y="9"/>
                </a:cxn>
                <a:cxn ang="0">
                  <a:pos x="23" y="22"/>
                </a:cxn>
                <a:cxn ang="0">
                  <a:pos x="8" y="25"/>
                </a:cxn>
                <a:cxn ang="0">
                  <a:pos x="19" y="35"/>
                </a:cxn>
                <a:cxn ang="0">
                  <a:pos x="16" y="50"/>
                </a:cxn>
                <a:cxn ang="0">
                  <a:pos x="29" y="43"/>
                </a:cxn>
                <a:cxn ang="0">
                  <a:pos x="43" y="50"/>
                </a:cxn>
                <a:cxn ang="0">
                  <a:pos x="40" y="35"/>
                </a:cxn>
                <a:cxn ang="0">
                  <a:pos x="51" y="25"/>
                </a:cxn>
              </a:cxnLst>
              <a:rect l="0" t="0" r="r" b="b"/>
              <a:pathLst>
                <a:path w="59" h="57">
                  <a:moveTo>
                    <a:pt x="58" y="24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6"/>
                    <a:pt x="48" y="57"/>
                    <a:pt x="47" y="57"/>
                  </a:cubicBezTo>
                  <a:cubicBezTo>
                    <a:pt x="46" y="57"/>
                    <a:pt x="46" y="57"/>
                    <a:pt x="45" y="57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2" y="57"/>
                  </a:cubicBezTo>
                  <a:cubicBezTo>
                    <a:pt x="11" y="57"/>
                    <a:pt x="11" y="56"/>
                    <a:pt x="11" y="55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4"/>
                    <a:pt x="0" y="23"/>
                    <a:pt x="0" y="22"/>
                  </a:cubicBezTo>
                  <a:cubicBezTo>
                    <a:pt x="0" y="21"/>
                    <a:pt x="1" y="21"/>
                    <a:pt x="2" y="21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9" y="0"/>
                    <a:pt x="29" y="0"/>
                  </a:cubicBezTo>
                  <a:cubicBezTo>
                    <a:pt x="30" y="0"/>
                    <a:pt x="31" y="1"/>
                    <a:pt x="31" y="2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8" y="21"/>
                    <a:pt x="59" y="21"/>
                    <a:pt x="59" y="22"/>
                  </a:cubicBezTo>
                  <a:cubicBezTo>
                    <a:pt x="59" y="23"/>
                    <a:pt x="59" y="24"/>
                    <a:pt x="58" y="24"/>
                  </a:cubicBezTo>
                  <a:close/>
                  <a:moveTo>
                    <a:pt x="51" y="25"/>
                  </a:moveTo>
                  <a:cubicBezTo>
                    <a:pt x="36" y="22"/>
                    <a:pt x="36" y="22"/>
                    <a:pt x="36" y="22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51" y="25"/>
                  </a:lnTo>
                  <a:close/>
                </a:path>
              </a:pathLst>
            </a:custGeom>
            <a:solidFill>
              <a:srgbClr val="6A8444"/>
            </a:solidFill>
            <a:ln w="9525">
              <a:noFill/>
              <a:round/>
              <a:headEnd/>
              <a:tailEnd/>
            </a:ln>
          </p:spPr>
          <p:txBody>
            <a:bodyPr lIns="121682" tIns="60841" rIns="121682" bIns="60841"/>
            <a:lstStyle/>
            <a:p>
              <a:pPr defTabSz="121761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190" kern="0">
                <a:solidFill>
                  <a:srgbClr val="8B382D"/>
                </a:solidFill>
                <a:latin typeface="+mn-lt"/>
                <a:ea typeface="+mn-ea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462564" y="4639150"/>
              <a:ext cx="268272" cy="260453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5" y="37"/>
                </a:cxn>
                <a:cxn ang="0">
                  <a:pos x="48" y="55"/>
                </a:cxn>
                <a:cxn ang="0">
                  <a:pos x="48" y="55"/>
                </a:cxn>
                <a:cxn ang="0">
                  <a:pos x="47" y="57"/>
                </a:cxn>
                <a:cxn ang="0">
                  <a:pos x="45" y="57"/>
                </a:cxn>
                <a:cxn ang="0">
                  <a:pos x="29" y="48"/>
                </a:cxn>
                <a:cxn ang="0">
                  <a:pos x="13" y="57"/>
                </a:cxn>
                <a:cxn ang="0">
                  <a:pos x="12" y="57"/>
                </a:cxn>
                <a:cxn ang="0">
                  <a:pos x="11" y="55"/>
                </a:cxn>
                <a:cxn ang="0">
                  <a:pos x="11" y="55"/>
                </a:cxn>
                <a:cxn ang="0">
                  <a:pos x="14" y="37"/>
                </a:cxn>
                <a:cxn ang="0">
                  <a:pos x="1" y="24"/>
                </a:cxn>
                <a:cxn ang="0">
                  <a:pos x="0" y="22"/>
                </a:cxn>
                <a:cxn ang="0">
                  <a:pos x="2" y="21"/>
                </a:cxn>
                <a:cxn ang="0">
                  <a:pos x="20" y="18"/>
                </a:cxn>
                <a:cxn ang="0">
                  <a:pos x="28" y="2"/>
                </a:cxn>
                <a:cxn ang="0">
                  <a:pos x="29" y="0"/>
                </a:cxn>
                <a:cxn ang="0">
                  <a:pos x="31" y="2"/>
                </a:cxn>
                <a:cxn ang="0">
                  <a:pos x="39" y="18"/>
                </a:cxn>
                <a:cxn ang="0">
                  <a:pos x="57" y="21"/>
                </a:cxn>
                <a:cxn ang="0">
                  <a:pos x="59" y="22"/>
                </a:cxn>
                <a:cxn ang="0">
                  <a:pos x="58" y="24"/>
                </a:cxn>
                <a:cxn ang="0">
                  <a:pos x="51" y="25"/>
                </a:cxn>
                <a:cxn ang="0">
                  <a:pos x="36" y="22"/>
                </a:cxn>
                <a:cxn ang="0">
                  <a:pos x="29" y="9"/>
                </a:cxn>
                <a:cxn ang="0">
                  <a:pos x="23" y="22"/>
                </a:cxn>
                <a:cxn ang="0">
                  <a:pos x="8" y="25"/>
                </a:cxn>
                <a:cxn ang="0">
                  <a:pos x="19" y="35"/>
                </a:cxn>
                <a:cxn ang="0">
                  <a:pos x="16" y="50"/>
                </a:cxn>
                <a:cxn ang="0">
                  <a:pos x="29" y="43"/>
                </a:cxn>
                <a:cxn ang="0">
                  <a:pos x="43" y="50"/>
                </a:cxn>
                <a:cxn ang="0">
                  <a:pos x="40" y="35"/>
                </a:cxn>
                <a:cxn ang="0">
                  <a:pos x="51" y="25"/>
                </a:cxn>
              </a:cxnLst>
              <a:rect l="0" t="0" r="r" b="b"/>
              <a:pathLst>
                <a:path w="59" h="57">
                  <a:moveTo>
                    <a:pt x="58" y="24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6"/>
                    <a:pt x="48" y="57"/>
                    <a:pt x="47" y="57"/>
                  </a:cubicBezTo>
                  <a:cubicBezTo>
                    <a:pt x="46" y="57"/>
                    <a:pt x="46" y="57"/>
                    <a:pt x="45" y="57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2" y="57"/>
                  </a:cubicBezTo>
                  <a:cubicBezTo>
                    <a:pt x="11" y="57"/>
                    <a:pt x="11" y="56"/>
                    <a:pt x="11" y="55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4"/>
                    <a:pt x="0" y="23"/>
                    <a:pt x="0" y="22"/>
                  </a:cubicBezTo>
                  <a:cubicBezTo>
                    <a:pt x="0" y="21"/>
                    <a:pt x="1" y="21"/>
                    <a:pt x="2" y="21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9" y="0"/>
                    <a:pt x="29" y="0"/>
                  </a:cubicBezTo>
                  <a:cubicBezTo>
                    <a:pt x="30" y="0"/>
                    <a:pt x="31" y="1"/>
                    <a:pt x="31" y="2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8" y="21"/>
                    <a:pt x="59" y="21"/>
                    <a:pt x="59" y="22"/>
                  </a:cubicBezTo>
                  <a:cubicBezTo>
                    <a:pt x="59" y="23"/>
                    <a:pt x="59" y="24"/>
                    <a:pt x="58" y="24"/>
                  </a:cubicBezTo>
                  <a:close/>
                  <a:moveTo>
                    <a:pt x="51" y="25"/>
                  </a:moveTo>
                  <a:cubicBezTo>
                    <a:pt x="36" y="22"/>
                    <a:pt x="36" y="22"/>
                    <a:pt x="36" y="22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51" y="25"/>
                  </a:lnTo>
                  <a:close/>
                </a:path>
              </a:pathLst>
            </a:custGeom>
            <a:solidFill>
              <a:srgbClr val="6A8444"/>
            </a:solidFill>
            <a:ln w="9525">
              <a:noFill/>
              <a:round/>
              <a:headEnd/>
              <a:tailEnd/>
            </a:ln>
          </p:spPr>
          <p:txBody>
            <a:bodyPr lIns="121682" tIns="60841" rIns="121682" bIns="60841"/>
            <a:lstStyle/>
            <a:p>
              <a:pPr defTabSz="121761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190" kern="0">
                <a:solidFill>
                  <a:srgbClr val="8B382D"/>
                </a:solidFill>
                <a:latin typeface="+mn-lt"/>
                <a:ea typeface="+mn-ea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54648" y="4639150"/>
              <a:ext cx="268272" cy="260453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5" y="37"/>
                </a:cxn>
                <a:cxn ang="0">
                  <a:pos x="48" y="55"/>
                </a:cxn>
                <a:cxn ang="0">
                  <a:pos x="48" y="55"/>
                </a:cxn>
                <a:cxn ang="0">
                  <a:pos x="47" y="57"/>
                </a:cxn>
                <a:cxn ang="0">
                  <a:pos x="45" y="57"/>
                </a:cxn>
                <a:cxn ang="0">
                  <a:pos x="29" y="48"/>
                </a:cxn>
                <a:cxn ang="0">
                  <a:pos x="13" y="57"/>
                </a:cxn>
                <a:cxn ang="0">
                  <a:pos x="12" y="57"/>
                </a:cxn>
                <a:cxn ang="0">
                  <a:pos x="11" y="55"/>
                </a:cxn>
                <a:cxn ang="0">
                  <a:pos x="11" y="55"/>
                </a:cxn>
                <a:cxn ang="0">
                  <a:pos x="14" y="37"/>
                </a:cxn>
                <a:cxn ang="0">
                  <a:pos x="1" y="24"/>
                </a:cxn>
                <a:cxn ang="0">
                  <a:pos x="0" y="22"/>
                </a:cxn>
                <a:cxn ang="0">
                  <a:pos x="2" y="21"/>
                </a:cxn>
                <a:cxn ang="0">
                  <a:pos x="20" y="18"/>
                </a:cxn>
                <a:cxn ang="0">
                  <a:pos x="28" y="2"/>
                </a:cxn>
                <a:cxn ang="0">
                  <a:pos x="29" y="0"/>
                </a:cxn>
                <a:cxn ang="0">
                  <a:pos x="31" y="2"/>
                </a:cxn>
                <a:cxn ang="0">
                  <a:pos x="39" y="18"/>
                </a:cxn>
                <a:cxn ang="0">
                  <a:pos x="57" y="21"/>
                </a:cxn>
                <a:cxn ang="0">
                  <a:pos x="59" y="22"/>
                </a:cxn>
                <a:cxn ang="0">
                  <a:pos x="58" y="24"/>
                </a:cxn>
                <a:cxn ang="0">
                  <a:pos x="51" y="25"/>
                </a:cxn>
                <a:cxn ang="0">
                  <a:pos x="36" y="22"/>
                </a:cxn>
                <a:cxn ang="0">
                  <a:pos x="29" y="9"/>
                </a:cxn>
                <a:cxn ang="0">
                  <a:pos x="23" y="22"/>
                </a:cxn>
                <a:cxn ang="0">
                  <a:pos x="8" y="25"/>
                </a:cxn>
                <a:cxn ang="0">
                  <a:pos x="19" y="35"/>
                </a:cxn>
                <a:cxn ang="0">
                  <a:pos x="16" y="50"/>
                </a:cxn>
                <a:cxn ang="0">
                  <a:pos x="29" y="43"/>
                </a:cxn>
                <a:cxn ang="0">
                  <a:pos x="43" y="50"/>
                </a:cxn>
                <a:cxn ang="0">
                  <a:pos x="40" y="35"/>
                </a:cxn>
                <a:cxn ang="0">
                  <a:pos x="51" y="25"/>
                </a:cxn>
              </a:cxnLst>
              <a:rect l="0" t="0" r="r" b="b"/>
              <a:pathLst>
                <a:path w="59" h="57">
                  <a:moveTo>
                    <a:pt x="58" y="24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6"/>
                    <a:pt x="48" y="57"/>
                    <a:pt x="47" y="57"/>
                  </a:cubicBezTo>
                  <a:cubicBezTo>
                    <a:pt x="46" y="57"/>
                    <a:pt x="46" y="57"/>
                    <a:pt x="45" y="57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2" y="57"/>
                  </a:cubicBezTo>
                  <a:cubicBezTo>
                    <a:pt x="11" y="57"/>
                    <a:pt x="11" y="56"/>
                    <a:pt x="11" y="55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4"/>
                    <a:pt x="0" y="23"/>
                    <a:pt x="0" y="22"/>
                  </a:cubicBezTo>
                  <a:cubicBezTo>
                    <a:pt x="0" y="21"/>
                    <a:pt x="1" y="21"/>
                    <a:pt x="2" y="21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9" y="0"/>
                    <a:pt x="29" y="0"/>
                  </a:cubicBezTo>
                  <a:cubicBezTo>
                    <a:pt x="30" y="0"/>
                    <a:pt x="31" y="1"/>
                    <a:pt x="31" y="2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8" y="21"/>
                    <a:pt x="59" y="21"/>
                    <a:pt x="59" y="22"/>
                  </a:cubicBezTo>
                  <a:cubicBezTo>
                    <a:pt x="59" y="23"/>
                    <a:pt x="59" y="24"/>
                    <a:pt x="58" y="24"/>
                  </a:cubicBezTo>
                  <a:close/>
                  <a:moveTo>
                    <a:pt x="51" y="25"/>
                  </a:moveTo>
                  <a:cubicBezTo>
                    <a:pt x="36" y="22"/>
                    <a:pt x="36" y="22"/>
                    <a:pt x="36" y="22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51" y="25"/>
                  </a:lnTo>
                  <a:close/>
                </a:path>
              </a:pathLst>
            </a:custGeom>
            <a:solidFill>
              <a:srgbClr val="ADBACA"/>
            </a:solidFill>
            <a:ln w="9525">
              <a:noFill/>
              <a:round/>
              <a:headEnd/>
              <a:tailEnd/>
            </a:ln>
          </p:spPr>
          <p:txBody>
            <a:bodyPr lIns="121682" tIns="60841" rIns="121682" bIns="60841"/>
            <a:lstStyle/>
            <a:p>
              <a:pPr defTabSz="121761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190" kern="0">
                <a:solidFill>
                  <a:srgbClr val="8B382D"/>
                </a:solidFill>
                <a:latin typeface="+mn-lt"/>
                <a:ea typeface="+mn-ea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046732" y="4639150"/>
              <a:ext cx="268272" cy="260453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5" y="37"/>
                </a:cxn>
                <a:cxn ang="0">
                  <a:pos x="48" y="55"/>
                </a:cxn>
                <a:cxn ang="0">
                  <a:pos x="48" y="55"/>
                </a:cxn>
                <a:cxn ang="0">
                  <a:pos x="47" y="57"/>
                </a:cxn>
                <a:cxn ang="0">
                  <a:pos x="45" y="57"/>
                </a:cxn>
                <a:cxn ang="0">
                  <a:pos x="29" y="48"/>
                </a:cxn>
                <a:cxn ang="0">
                  <a:pos x="13" y="57"/>
                </a:cxn>
                <a:cxn ang="0">
                  <a:pos x="12" y="57"/>
                </a:cxn>
                <a:cxn ang="0">
                  <a:pos x="11" y="55"/>
                </a:cxn>
                <a:cxn ang="0">
                  <a:pos x="11" y="55"/>
                </a:cxn>
                <a:cxn ang="0">
                  <a:pos x="14" y="37"/>
                </a:cxn>
                <a:cxn ang="0">
                  <a:pos x="1" y="24"/>
                </a:cxn>
                <a:cxn ang="0">
                  <a:pos x="0" y="22"/>
                </a:cxn>
                <a:cxn ang="0">
                  <a:pos x="2" y="21"/>
                </a:cxn>
                <a:cxn ang="0">
                  <a:pos x="20" y="18"/>
                </a:cxn>
                <a:cxn ang="0">
                  <a:pos x="28" y="2"/>
                </a:cxn>
                <a:cxn ang="0">
                  <a:pos x="29" y="0"/>
                </a:cxn>
                <a:cxn ang="0">
                  <a:pos x="31" y="2"/>
                </a:cxn>
                <a:cxn ang="0">
                  <a:pos x="39" y="18"/>
                </a:cxn>
                <a:cxn ang="0">
                  <a:pos x="57" y="21"/>
                </a:cxn>
                <a:cxn ang="0">
                  <a:pos x="59" y="22"/>
                </a:cxn>
                <a:cxn ang="0">
                  <a:pos x="58" y="24"/>
                </a:cxn>
                <a:cxn ang="0">
                  <a:pos x="51" y="25"/>
                </a:cxn>
                <a:cxn ang="0">
                  <a:pos x="36" y="22"/>
                </a:cxn>
                <a:cxn ang="0">
                  <a:pos x="29" y="9"/>
                </a:cxn>
                <a:cxn ang="0">
                  <a:pos x="23" y="22"/>
                </a:cxn>
                <a:cxn ang="0">
                  <a:pos x="8" y="25"/>
                </a:cxn>
                <a:cxn ang="0">
                  <a:pos x="19" y="35"/>
                </a:cxn>
                <a:cxn ang="0">
                  <a:pos x="16" y="50"/>
                </a:cxn>
                <a:cxn ang="0">
                  <a:pos x="29" y="43"/>
                </a:cxn>
                <a:cxn ang="0">
                  <a:pos x="43" y="50"/>
                </a:cxn>
                <a:cxn ang="0">
                  <a:pos x="40" y="35"/>
                </a:cxn>
                <a:cxn ang="0">
                  <a:pos x="51" y="25"/>
                </a:cxn>
              </a:cxnLst>
              <a:rect l="0" t="0" r="r" b="b"/>
              <a:pathLst>
                <a:path w="59" h="57">
                  <a:moveTo>
                    <a:pt x="58" y="24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6"/>
                    <a:pt x="48" y="57"/>
                    <a:pt x="47" y="57"/>
                  </a:cubicBezTo>
                  <a:cubicBezTo>
                    <a:pt x="46" y="57"/>
                    <a:pt x="46" y="57"/>
                    <a:pt x="45" y="57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2" y="57"/>
                  </a:cubicBezTo>
                  <a:cubicBezTo>
                    <a:pt x="11" y="57"/>
                    <a:pt x="11" y="56"/>
                    <a:pt x="11" y="55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4"/>
                    <a:pt x="0" y="23"/>
                    <a:pt x="0" y="22"/>
                  </a:cubicBezTo>
                  <a:cubicBezTo>
                    <a:pt x="0" y="21"/>
                    <a:pt x="1" y="21"/>
                    <a:pt x="2" y="21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9" y="0"/>
                    <a:pt x="29" y="0"/>
                  </a:cubicBezTo>
                  <a:cubicBezTo>
                    <a:pt x="30" y="0"/>
                    <a:pt x="31" y="1"/>
                    <a:pt x="31" y="2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8" y="21"/>
                    <a:pt x="59" y="21"/>
                    <a:pt x="59" y="22"/>
                  </a:cubicBezTo>
                  <a:cubicBezTo>
                    <a:pt x="59" y="23"/>
                    <a:pt x="59" y="24"/>
                    <a:pt x="58" y="24"/>
                  </a:cubicBezTo>
                  <a:close/>
                  <a:moveTo>
                    <a:pt x="51" y="25"/>
                  </a:moveTo>
                  <a:cubicBezTo>
                    <a:pt x="36" y="22"/>
                    <a:pt x="36" y="22"/>
                    <a:pt x="36" y="22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51" y="25"/>
                  </a:lnTo>
                  <a:close/>
                </a:path>
              </a:pathLst>
            </a:custGeom>
            <a:solidFill>
              <a:srgbClr val="ADBACA"/>
            </a:solidFill>
            <a:ln w="9525">
              <a:noFill/>
              <a:round/>
              <a:headEnd/>
              <a:tailEnd/>
            </a:ln>
          </p:spPr>
          <p:txBody>
            <a:bodyPr lIns="121682" tIns="60841" rIns="121682" bIns="60841"/>
            <a:lstStyle/>
            <a:p>
              <a:pPr defTabSz="121761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190" kern="0">
                <a:solidFill>
                  <a:srgbClr val="8B382D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22534" name="组合 14出自【趣你的PPT】(微信:qunideppt)：最优质的PPT资源库"/>
          <p:cNvGrpSpPr>
            <a:grpSpLocks/>
          </p:cNvGrpSpPr>
          <p:nvPr/>
        </p:nvGrpSpPr>
        <p:grpSpPr bwMode="auto">
          <a:xfrm>
            <a:off x="7773988" y="1609725"/>
            <a:ext cx="3513137" cy="3289300"/>
            <a:chOff x="7774120" y="1609001"/>
            <a:chExt cx="3513226" cy="3290602"/>
          </a:xfrm>
        </p:grpSpPr>
        <p:pic>
          <p:nvPicPr>
            <p:cNvPr id="22548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122"/>
            <a:stretch>
              <a:fillRect/>
            </a:stretch>
          </p:blipFill>
          <p:spPr bwMode="auto">
            <a:xfrm>
              <a:off x="7904643" y="1609001"/>
              <a:ext cx="3382703" cy="25372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" name="出自【趣你的PPT】(微信:qunideppt)：最优质的PPT资源库"/>
            <p:cNvSpPr txBox="1"/>
            <p:nvPr/>
          </p:nvSpPr>
          <p:spPr>
            <a:xfrm>
              <a:off x="7774120" y="4183358"/>
              <a:ext cx="1959025" cy="4208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121761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129" b="1" kern="0" dirty="0">
                  <a:solidFill>
                    <a:srgbClr val="8B382D"/>
                  </a:solidFill>
                  <a:latin typeface="+mn-lt"/>
                  <a:ea typeface="+mn-ea"/>
                </a:rPr>
                <a:t>Average ratings</a:t>
              </a:r>
            </a:p>
          </p:txBody>
        </p:sp>
        <p:sp>
          <p:nvSpPr>
            <p:cNvPr id="1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875723" y="4639150"/>
              <a:ext cx="268294" cy="260453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5" y="37"/>
                </a:cxn>
                <a:cxn ang="0">
                  <a:pos x="48" y="55"/>
                </a:cxn>
                <a:cxn ang="0">
                  <a:pos x="48" y="55"/>
                </a:cxn>
                <a:cxn ang="0">
                  <a:pos x="47" y="57"/>
                </a:cxn>
                <a:cxn ang="0">
                  <a:pos x="45" y="57"/>
                </a:cxn>
                <a:cxn ang="0">
                  <a:pos x="29" y="48"/>
                </a:cxn>
                <a:cxn ang="0">
                  <a:pos x="13" y="57"/>
                </a:cxn>
                <a:cxn ang="0">
                  <a:pos x="12" y="57"/>
                </a:cxn>
                <a:cxn ang="0">
                  <a:pos x="11" y="55"/>
                </a:cxn>
                <a:cxn ang="0">
                  <a:pos x="11" y="55"/>
                </a:cxn>
                <a:cxn ang="0">
                  <a:pos x="14" y="37"/>
                </a:cxn>
                <a:cxn ang="0">
                  <a:pos x="1" y="24"/>
                </a:cxn>
                <a:cxn ang="0">
                  <a:pos x="0" y="22"/>
                </a:cxn>
                <a:cxn ang="0">
                  <a:pos x="2" y="21"/>
                </a:cxn>
                <a:cxn ang="0">
                  <a:pos x="20" y="18"/>
                </a:cxn>
                <a:cxn ang="0">
                  <a:pos x="28" y="2"/>
                </a:cxn>
                <a:cxn ang="0">
                  <a:pos x="29" y="0"/>
                </a:cxn>
                <a:cxn ang="0">
                  <a:pos x="31" y="2"/>
                </a:cxn>
                <a:cxn ang="0">
                  <a:pos x="39" y="18"/>
                </a:cxn>
                <a:cxn ang="0">
                  <a:pos x="57" y="21"/>
                </a:cxn>
                <a:cxn ang="0">
                  <a:pos x="59" y="22"/>
                </a:cxn>
                <a:cxn ang="0">
                  <a:pos x="58" y="24"/>
                </a:cxn>
                <a:cxn ang="0">
                  <a:pos x="51" y="25"/>
                </a:cxn>
                <a:cxn ang="0">
                  <a:pos x="36" y="22"/>
                </a:cxn>
                <a:cxn ang="0">
                  <a:pos x="29" y="9"/>
                </a:cxn>
                <a:cxn ang="0">
                  <a:pos x="23" y="22"/>
                </a:cxn>
                <a:cxn ang="0">
                  <a:pos x="8" y="25"/>
                </a:cxn>
                <a:cxn ang="0">
                  <a:pos x="19" y="35"/>
                </a:cxn>
                <a:cxn ang="0">
                  <a:pos x="16" y="50"/>
                </a:cxn>
                <a:cxn ang="0">
                  <a:pos x="29" y="43"/>
                </a:cxn>
                <a:cxn ang="0">
                  <a:pos x="43" y="50"/>
                </a:cxn>
                <a:cxn ang="0">
                  <a:pos x="40" y="35"/>
                </a:cxn>
                <a:cxn ang="0">
                  <a:pos x="51" y="25"/>
                </a:cxn>
              </a:cxnLst>
              <a:rect l="0" t="0" r="r" b="b"/>
              <a:pathLst>
                <a:path w="59" h="57">
                  <a:moveTo>
                    <a:pt x="58" y="24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6"/>
                    <a:pt x="48" y="57"/>
                    <a:pt x="47" y="57"/>
                  </a:cubicBezTo>
                  <a:cubicBezTo>
                    <a:pt x="46" y="57"/>
                    <a:pt x="46" y="57"/>
                    <a:pt x="45" y="57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2" y="57"/>
                  </a:cubicBezTo>
                  <a:cubicBezTo>
                    <a:pt x="11" y="57"/>
                    <a:pt x="11" y="56"/>
                    <a:pt x="11" y="55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4"/>
                    <a:pt x="0" y="23"/>
                    <a:pt x="0" y="22"/>
                  </a:cubicBezTo>
                  <a:cubicBezTo>
                    <a:pt x="0" y="21"/>
                    <a:pt x="1" y="21"/>
                    <a:pt x="2" y="21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9" y="0"/>
                    <a:pt x="29" y="0"/>
                  </a:cubicBezTo>
                  <a:cubicBezTo>
                    <a:pt x="30" y="0"/>
                    <a:pt x="31" y="1"/>
                    <a:pt x="31" y="2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8" y="21"/>
                    <a:pt x="59" y="21"/>
                    <a:pt x="59" y="22"/>
                  </a:cubicBezTo>
                  <a:cubicBezTo>
                    <a:pt x="59" y="23"/>
                    <a:pt x="59" y="24"/>
                    <a:pt x="58" y="24"/>
                  </a:cubicBezTo>
                  <a:close/>
                  <a:moveTo>
                    <a:pt x="51" y="25"/>
                  </a:moveTo>
                  <a:cubicBezTo>
                    <a:pt x="36" y="22"/>
                    <a:pt x="36" y="22"/>
                    <a:pt x="36" y="22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51" y="25"/>
                  </a:lnTo>
                  <a:close/>
                </a:path>
              </a:pathLst>
            </a:custGeom>
            <a:solidFill>
              <a:srgbClr val="6A8444"/>
            </a:solidFill>
            <a:ln w="9525">
              <a:noFill/>
              <a:round/>
              <a:headEnd/>
              <a:tailEnd/>
            </a:ln>
          </p:spPr>
          <p:txBody>
            <a:bodyPr lIns="121682" tIns="60841" rIns="121682" bIns="60841"/>
            <a:lstStyle/>
            <a:p>
              <a:pPr defTabSz="121761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190" kern="0">
                <a:solidFill>
                  <a:srgbClr val="8B382D"/>
                </a:solidFill>
                <a:latin typeface="+mn-lt"/>
                <a:ea typeface="+mn-ea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167830" y="4639150"/>
              <a:ext cx="268294" cy="260453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5" y="37"/>
                </a:cxn>
                <a:cxn ang="0">
                  <a:pos x="48" y="55"/>
                </a:cxn>
                <a:cxn ang="0">
                  <a:pos x="48" y="55"/>
                </a:cxn>
                <a:cxn ang="0">
                  <a:pos x="47" y="57"/>
                </a:cxn>
                <a:cxn ang="0">
                  <a:pos x="45" y="57"/>
                </a:cxn>
                <a:cxn ang="0">
                  <a:pos x="29" y="48"/>
                </a:cxn>
                <a:cxn ang="0">
                  <a:pos x="13" y="57"/>
                </a:cxn>
                <a:cxn ang="0">
                  <a:pos x="12" y="57"/>
                </a:cxn>
                <a:cxn ang="0">
                  <a:pos x="11" y="55"/>
                </a:cxn>
                <a:cxn ang="0">
                  <a:pos x="11" y="55"/>
                </a:cxn>
                <a:cxn ang="0">
                  <a:pos x="14" y="37"/>
                </a:cxn>
                <a:cxn ang="0">
                  <a:pos x="1" y="24"/>
                </a:cxn>
                <a:cxn ang="0">
                  <a:pos x="0" y="22"/>
                </a:cxn>
                <a:cxn ang="0">
                  <a:pos x="2" y="21"/>
                </a:cxn>
                <a:cxn ang="0">
                  <a:pos x="20" y="18"/>
                </a:cxn>
                <a:cxn ang="0">
                  <a:pos x="28" y="2"/>
                </a:cxn>
                <a:cxn ang="0">
                  <a:pos x="29" y="0"/>
                </a:cxn>
                <a:cxn ang="0">
                  <a:pos x="31" y="2"/>
                </a:cxn>
                <a:cxn ang="0">
                  <a:pos x="39" y="18"/>
                </a:cxn>
                <a:cxn ang="0">
                  <a:pos x="57" y="21"/>
                </a:cxn>
                <a:cxn ang="0">
                  <a:pos x="59" y="22"/>
                </a:cxn>
                <a:cxn ang="0">
                  <a:pos x="58" y="24"/>
                </a:cxn>
                <a:cxn ang="0">
                  <a:pos x="51" y="25"/>
                </a:cxn>
                <a:cxn ang="0">
                  <a:pos x="36" y="22"/>
                </a:cxn>
                <a:cxn ang="0">
                  <a:pos x="29" y="9"/>
                </a:cxn>
                <a:cxn ang="0">
                  <a:pos x="23" y="22"/>
                </a:cxn>
                <a:cxn ang="0">
                  <a:pos x="8" y="25"/>
                </a:cxn>
                <a:cxn ang="0">
                  <a:pos x="19" y="35"/>
                </a:cxn>
                <a:cxn ang="0">
                  <a:pos x="16" y="50"/>
                </a:cxn>
                <a:cxn ang="0">
                  <a:pos x="29" y="43"/>
                </a:cxn>
                <a:cxn ang="0">
                  <a:pos x="43" y="50"/>
                </a:cxn>
                <a:cxn ang="0">
                  <a:pos x="40" y="35"/>
                </a:cxn>
                <a:cxn ang="0">
                  <a:pos x="51" y="25"/>
                </a:cxn>
              </a:cxnLst>
              <a:rect l="0" t="0" r="r" b="b"/>
              <a:pathLst>
                <a:path w="59" h="57">
                  <a:moveTo>
                    <a:pt x="58" y="24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6"/>
                    <a:pt x="48" y="57"/>
                    <a:pt x="47" y="57"/>
                  </a:cubicBezTo>
                  <a:cubicBezTo>
                    <a:pt x="46" y="57"/>
                    <a:pt x="46" y="57"/>
                    <a:pt x="45" y="57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2" y="57"/>
                  </a:cubicBezTo>
                  <a:cubicBezTo>
                    <a:pt x="11" y="57"/>
                    <a:pt x="11" y="56"/>
                    <a:pt x="11" y="55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4"/>
                    <a:pt x="0" y="23"/>
                    <a:pt x="0" y="22"/>
                  </a:cubicBezTo>
                  <a:cubicBezTo>
                    <a:pt x="0" y="21"/>
                    <a:pt x="1" y="21"/>
                    <a:pt x="2" y="21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9" y="0"/>
                    <a:pt x="29" y="0"/>
                  </a:cubicBezTo>
                  <a:cubicBezTo>
                    <a:pt x="30" y="0"/>
                    <a:pt x="31" y="1"/>
                    <a:pt x="31" y="2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8" y="21"/>
                    <a:pt x="59" y="21"/>
                    <a:pt x="59" y="22"/>
                  </a:cubicBezTo>
                  <a:cubicBezTo>
                    <a:pt x="59" y="23"/>
                    <a:pt x="59" y="24"/>
                    <a:pt x="58" y="24"/>
                  </a:cubicBezTo>
                  <a:close/>
                  <a:moveTo>
                    <a:pt x="51" y="25"/>
                  </a:moveTo>
                  <a:cubicBezTo>
                    <a:pt x="36" y="22"/>
                    <a:pt x="36" y="22"/>
                    <a:pt x="36" y="22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51" y="25"/>
                  </a:lnTo>
                  <a:close/>
                </a:path>
              </a:pathLst>
            </a:custGeom>
            <a:solidFill>
              <a:srgbClr val="6A8444"/>
            </a:solidFill>
            <a:ln w="9525">
              <a:noFill/>
              <a:round/>
              <a:headEnd/>
              <a:tailEnd/>
            </a:ln>
          </p:spPr>
          <p:txBody>
            <a:bodyPr lIns="121682" tIns="60841" rIns="121682" bIns="60841"/>
            <a:lstStyle/>
            <a:p>
              <a:pPr defTabSz="121761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190" kern="0">
                <a:solidFill>
                  <a:srgbClr val="8B382D"/>
                </a:solidFill>
                <a:latin typeface="+mn-lt"/>
                <a:ea typeface="+mn-ea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459937" y="4639150"/>
              <a:ext cx="268294" cy="260453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5" y="37"/>
                </a:cxn>
                <a:cxn ang="0">
                  <a:pos x="48" y="55"/>
                </a:cxn>
                <a:cxn ang="0">
                  <a:pos x="48" y="55"/>
                </a:cxn>
                <a:cxn ang="0">
                  <a:pos x="47" y="57"/>
                </a:cxn>
                <a:cxn ang="0">
                  <a:pos x="45" y="57"/>
                </a:cxn>
                <a:cxn ang="0">
                  <a:pos x="29" y="48"/>
                </a:cxn>
                <a:cxn ang="0">
                  <a:pos x="13" y="57"/>
                </a:cxn>
                <a:cxn ang="0">
                  <a:pos x="12" y="57"/>
                </a:cxn>
                <a:cxn ang="0">
                  <a:pos x="11" y="55"/>
                </a:cxn>
                <a:cxn ang="0">
                  <a:pos x="11" y="55"/>
                </a:cxn>
                <a:cxn ang="0">
                  <a:pos x="14" y="37"/>
                </a:cxn>
                <a:cxn ang="0">
                  <a:pos x="1" y="24"/>
                </a:cxn>
                <a:cxn ang="0">
                  <a:pos x="0" y="22"/>
                </a:cxn>
                <a:cxn ang="0">
                  <a:pos x="2" y="21"/>
                </a:cxn>
                <a:cxn ang="0">
                  <a:pos x="20" y="18"/>
                </a:cxn>
                <a:cxn ang="0">
                  <a:pos x="28" y="2"/>
                </a:cxn>
                <a:cxn ang="0">
                  <a:pos x="29" y="0"/>
                </a:cxn>
                <a:cxn ang="0">
                  <a:pos x="31" y="2"/>
                </a:cxn>
                <a:cxn ang="0">
                  <a:pos x="39" y="18"/>
                </a:cxn>
                <a:cxn ang="0">
                  <a:pos x="57" y="21"/>
                </a:cxn>
                <a:cxn ang="0">
                  <a:pos x="59" y="22"/>
                </a:cxn>
                <a:cxn ang="0">
                  <a:pos x="58" y="24"/>
                </a:cxn>
                <a:cxn ang="0">
                  <a:pos x="51" y="25"/>
                </a:cxn>
                <a:cxn ang="0">
                  <a:pos x="36" y="22"/>
                </a:cxn>
                <a:cxn ang="0">
                  <a:pos x="29" y="9"/>
                </a:cxn>
                <a:cxn ang="0">
                  <a:pos x="23" y="22"/>
                </a:cxn>
                <a:cxn ang="0">
                  <a:pos x="8" y="25"/>
                </a:cxn>
                <a:cxn ang="0">
                  <a:pos x="19" y="35"/>
                </a:cxn>
                <a:cxn ang="0">
                  <a:pos x="16" y="50"/>
                </a:cxn>
                <a:cxn ang="0">
                  <a:pos x="29" y="43"/>
                </a:cxn>
                <a:cxn ang="0">
                  <a:pos x="43" y="50"/>
                </a:cxn>
                <a:cxn ang="0">
                  <a:pos x="40" y="35"/>
                </a:cxn>
                <a:cxn ang="0">
                  <a:pos x="51" y="25"/>
                </a:cxn>
              </a:cxnLst>
              <a:rect l="0" t="0" r="r" b="b"/>
              <a:pathLst>
                <a:path w="59" h="57">
                  <a:moveTo>
                    <a:pt x="58" y="24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6"/>
                    <a:pt x="48" y="57"/>
                    <a:pt x="47" y="57"/>
                  </a:cubicBezTo>
                  <a:cubicBezTo>
                    <a:pt x="46" y="57"/>
                    <a:pt x="46" y="57"/>
                    <a:pt x="45" y="57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2" y="57"/>
                  </a:cubicBezTo>
                  <a:cubicBezTo>
                    <a:pt x="11" y="57"/>
                    <a:pt x="11" y="56"/>
                    <a:pt x="11" y="55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4"/>
                    <a:pt x="0" y="23"/>
                    <a:pt x="0" y="22"/>
                  </a:cubicBezTo>
                  <a:cubicBezTo>
                    <a:pt x="0" y="21"/>
                    <a:pt x="1" y="21"/>
                    <a:pt x="2" y="21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9" y="0"/>
                    <a:pt x="29" y="0"/>
                  </a:cubicBezTo>
                  <a:cubicBezTo>
                    <a:pt x="30" y="0"/>
                    <a:pt x="31" y="1"/>
                    <a:pt x="31" y="2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8" y="21"/>
                    <a:pt x="59" y="21"/>
                    <a:pt x="59" y="22"/>
                  </a:cubicBezTo>
                  <a:cubicBezTo>
                    <a:pt x="59" y="23"/>
                    <a:pt x="59" y="24"/>
                    <a:pt x="58" y="24"/>
                  </a:cubicBezTo>
                  <a:close/>
                  <a:moveTo>
                    <a:pt x="51" y="25"/>
                  </a:moveTo>
                  <a:cubicBezTo>
                    <a:pt x="36" y="22"/>
                    <a:pt x="36" y="22"/>
                    <a:pt x="36" y="22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51" y="25"/>
                  </a:lnTo>
                  <a:close/>
                </a:path>
              </a:pathLst>
            </a:custGeom>
            <a:solidFill>
              <a:srgbClr val="6A8444"/>
            </a:solidFill>
            <a:ln w="9525">
              <a:noFill/>
              <a:round/>
              <a:headEnd/>
              <a:tailEnd/>
            </a:ln>
          </p:spPr>
          <p:txBody>
            <a:bodyPr lIns="121682" tIns="60841" rIns="121682" bIns="60841"/>
            <a:lstStyle/>
            <a:p>
              <a:pPr defTabSz="121761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190" kern="0">
                <a:solidFill>
                  <a:srgbClr val="8B382D"/>
                </a:solidFill>
                <a:latin typeface="+mn-lt"/>
                <a:ea typeface="+mn-ea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752045" y="4639150"/>
              <a:ext cx="268294" cy="260453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5" y="37"/>
                </a:cxn>
                <a:cxn ang="0">
                  <a:pos x="48" y="55"/>
                </a:cxn>
                <a:cxn ang="0">
                  <a:pos x="48" y="55"/>
                </a:cxn>
                <a:cxn ang="0">
                  <a:pos x="47" y="57"/>
                </a:cxn>
                <a:cxn ang="0">
                  <a:pos x="45" y="57"/>
                </a:cxn>
                <a:cxn ang="0">
                  <a:pos x="29" y="48"/>
                </a:cxn>
                <a:cxn ang="0">
                  <a:pos x="13" y="57"/>
                </a:cxn>
                <a:cxn ang="0">
                  <a:pos x="12" y="57"/>
                </a:cxn>
                <a:cxn ang="0">
                  <a:pos x="11" y="55"/>
                </a:cxn>
                <a:cxn ang="0">
                  <a:pos x="11" y="55"/>
                </a:cxn>
                <a:cxn ang="0">
                  <a:pos x="14" y="37"/>
                </a:cxn>
                <a:cxn ang="0">
                  <a:pos x="1" y="24"/>
                </a:cxn>
                <a:cxn ang="0">
                  <a:pos x="0" y="22"/>
                </a:cxn>
                <a:cxn ang="0">
                  <a:pos x="2" y="21"/>
                </a:cxn>
                <a:cxn ang="0">
                  <a:pos x="20" y="18"/>
                </a:cxn>
                <a:cxn ang="0">
                  <a:pos x="28" y="2"/>
                </a:cxn>
                <a:cxn ang="0">
                  <a:pos x="29" y="0"/>
                </a:cxn>
                <a:cxn ang="0">
                  <a:pos x="31" y="2"/>
                </a:cxn>
                <a:cxn ang="0">
                  <a:pos x="39" y="18"/>
                </a:cxn>
                <a:cxn ang="0">
                  <a:pos x="57" y="21"/>
                </a:cxn>
                <a:cxn ang="0">
                  <a:pos x="59" y="22"/>
                </a:cxn>
                <a:cxn ang="0">
                  <a:pos x="58" y="24"/>
                </a:cxn>
                <a:cxn ang="0">
                  <a:pos x="51" y="25"/>
                </a:cxn>
                <a:cxn ang="0">
                  <a:pos x="36" y="22"/>
                </a:cxn>
                <a:cxn ang="0">
                  <a:pos x="29" y="9"/>
                </a:cxn>
                <a:cxn ang="0">
                  <a:pos x="23" y="22"/>
                </a:cxn>
                <a:cxn ang="0">
                  <a:pos x="8" y="25"/>
                </a:cxn>
                <a:cxn ang="0">
                  <a:pos x="19" y="35"/>
                </a:cxn>
                <a:cxn ang="0">
                  <a:pos x="16" y="50"/>
                </a:cxn>
                <a:cxn ang="0">
                  <a:pos x="29" y="43"/>
                </a:cxn>
                <a:cxn ang="0">
                  <a:pos x="43" y="50"/>
                </a:cxn>
                <a:cxn ang="0">
                  <a:pos x="40" y="35"/>
                </a:cxn>
                <a:cxn ang="0">
                  <a:pos x="51" y="25"/>
                </a:cxn>
              </a:cxnLst>
              <a:rect l="0" t="0" r="r" b="b"/>
              <a:pathLst>
                <a:path w="59" h="57">
                  <a:moveTo>
                    <a:pt x="58" y="24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6"/>
                    <a:pt x="48" y="57"/>
                    <a:pt x="47" y="57"/>
                  </a:cubicBezTo>
                  <a:cubicBezTo>
                    <a:pt x="46" y="57"/>
                    <a:pt x="46" y="57"/>
                    <a:pt x="45" y="57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2" y="57"/>
                  </a:cubicBezTo>
                  <a:cubicBezTo>
                    <a:pt x="11" y="57"/>
                    <a:pt x="11" y="56"/>
                    <a:pt x="11" y="55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4"/>
                    <a:pt x="0" y="23"/>
                    <a:pt x="0" y="22"/>
                  </a:cubicBezTo>
                  <a:cubicBezTo>
                    <a:pt x="0" y="21"/>
                    <a:pt x="1" y="21"/>
                    <a:pt x="2" y="21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9" y="0"/>
                    <a:pt x="29" y="0"/>
                  </a:cubicBezTo>
                  <a:cubicBezTo>
                    <a:pt x="30" y="0"/>
                    <a:pt x="31" y="1"/>
                    <a:pt x="31" y="2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8" y="21"/>
                    <a:pt x="59" y="21"/>
                    <a:pt x="59" y="22"/>
                  </a:cubicBezTo>
                  <a:cubicBezTo>
                    <a:pt x="59" y="23"/>
                    <a:pt x="59" y="24"/>
                    <a:pt x="58" y="24"/>
                  </a:cubicBezTo>
                  <a:close/>
                  <a:moveTo>
                    <a:pt x="51" y="25"/>
                  </a:moveTo>
                  <a:cubicBezTo>
                    <a:pt x="36" y="22"/>
                    <a:pt x="36" y="22"/>
                    <a:pt x="36" y="22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51" y="25"/>
                  </a:lnTo>
                  <a:close/>
                </a:path>
              </a:pathLst>
            </a:custGeom>
            <a:solidFill>
              <a:srgbClr val="ADBACA"/>
            </a:solidFill>
            <a:ln w="9525">
              <a:noFill/>
              <a:round/>
              <a:headEnd/>
              <a:tailEnd/>
            </a:ln>
          </p:spPr>
          <p:txBody>
            <a:bodyPr lIns="121682" tIns="60841" rIns="121682" bIns="60841"/>
            <a:lstStyle/>
            <a:p>
              <a:pPr defTabSz="121761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190" kern="0">
                <a:solidFill>
                  <a:srgbClr val="8B382D"/>
                </a:solidFill>
                <a:latin typeface="+mn-lt"/>
                <a:ea typeface="+mn-ea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044152" y="4639150"/>
              <a:ext cx="268294" cy="260453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5" y="37"/>
                </a:cxn>
                <a:cxn ang="0">
                  <a:pos x="48" y="55"/>
                </a:cxn>
                <a:cxn ang="0">
                  <a:pos x="48" y="55"/>
                </a:cxn>
                <a:cxn ang="0">
                  <a:pos x="47" y="57"/>
                </a:cxn>
                <a:cxn ang="0">
                  <a:pos x="45" y="57"/>
                </a:cxn>
                <a:cxn ang="0">
                  <a:pos x="29" y="48"/>
                </a:cxn>
                <a:cxn ang="0">
                  <a:pos x="13" y="57"/>
                </a:cxn>
                <a:cxn ang="0">
                  <a:pos x="12" y="57"/>
                </a:cxn>
                <a:cxn ang="0">
                  <a:pos x="11" y="55"/>
                </a:cxn>
                <a:cxn ang="0">
                  <a:pos x="11" y="55"/>
                </a:cxn>
                <a:cxn ang="0">
                  <a:pos x="14" y="37"/>
                </a:cxn>
                <a:cxn ang="0">
                  <a:pos x="1" y="24"/>
                </a:cxn>
                <a:cxn ang="0">
                  <a:pos x="0" y="22"/>
                </a:cxn>
                <a:cxn ang="0">
                  <a:pos x="2" y="21"/>
                </a:cxn>
                <a:cxn ang="0">
                  <a:pos x="20" y="18"/>
                </a:cxn>
                <a:cxn ang="0">
                  <a:pos x="28" y="2"/>
                </a:cxn>
                <a:cxn ang="0">
                  <a:pos x="29" y="0"/>
                </a:cxn>
                <a:cxn ang="0">
                  <a:pos x="31" y="2"/>
                </a:cxn>
                <a:cxn ang="0">
                  <a:pos x="39" y="18"/>
                </a:cxn>
                <a:cxn ang="0">
                  <a:pos x="57" y="21"/>
                </a:cxn>
                <a:cxn ang="0">
                  <a:pos x="59" y="22"/>
                </a:cxn>
                <a:cxn ang="0">
                  <a:pos x="58" y="24"/>
                </a:cxn>
                <a:cxn ang="0">
                  <a:pos x="51" y="25"/>
                </a:cxn>
                <a:cxn ang="0">
                  <a:pos x="36" y="22"/>
                </a:cxn>
                <a:cxn ang="0">
                  <a:pos x="29" y="9"/>
                </a:cxn>
                <a:cxn ang="0">
                  <a:pos x="23" y="22"/>
                </a:cxn>
                <a:cxn ang="0">
                  <a:pos x="8" y="25"/>
                </a:cxn>
                <a:cxn ang="0">
                  <a:pos x="19" y="35"/>
                </a:cxn>
                <a:cxn ang="0">
                  <a:pos x="16" y="50"/>
                </a:cxn>
                <a:cxn ang="0">
                  <a:pos x="29" y="43"/>
                </a:cxn>
                <a:cxn ang="0">
                  <a:pos x="43" y="50"/>
                </a:cxn>
                <a:cxn ang="0">
                  <a:pos x="40" y="35"/>
                </a:cxn>
                <a:cxn ang="0">
                  <a:pos x="51" y="25"/>
                </a:cxn>
              </a:cxnLst>
              <a:rect l="0" t="0" r="r" b="b"/>
              <a:pathLst>
                <a:path w="59" h="57">
                  <a:moveTo>
                    <a:pt x="58" y="24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6"/>
                    <a:pt x="48" y="57"/>
                    <a:pt x="47" y="57"/>
                  </a:cubicBezTo>
                  <a:cubicBezTo>
                    <a:pt x="46" y="57"/>
                    <a:pt x="46" y="57"/>
                    <a:pt x="45" y="57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2" y="57"/>
                  </a:cubicBezTo>
                  <a:cubicBezTo>
                    <a:pt x="11" y="57"/>
                    <a:pt x="11" y="56"/>
                    <a:pt x="11" y="55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4"/>
                    <a:pt x="0" y="23"/>
                    <a:pt x="0" y="22"/>
                  </a:cubicBezTo>
                  <a:cubicBezTo>
                    <a:pt x="0" y="21"/>
                    <a:pt x="1" y="21"/>
                    <a:pt x="2" y="21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9" y="0"/>
                    <a:pt x="29" y="0"/>
                  </a:cubicBezTo>
                  <a:cubicBezTo>
                    <a:pt x="30" y="0"/>
                    <a:pt x="31" y="1"/>
                    <a:pt x="31" y="2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8" y="21"/>
                    <a:pt x="59" y="21"/>
                    <a:pt x="59" y="22"/>
                  </a:cubicBezTo>
                  <a:cubicBezTo>
                    <a:pt x="59" y="23"/>
                    <a:pt x="59" y="24"/>
                    <a:pt x="58" y="24"/>
                  </a:cubicBezTo>
                  <a:close/>
                  <a:moveTo>
                    <a:pt x="51" y="25"/>
                  </a:moveTo>
                  <a:cubicBezTo>
                    <a:pt x="36" y="22"/>
                    <a:pt x="36" y="22"/>
                    <a:pt x="36" y="22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51" y="25"/>
                  </a:lnTo>
                  <a:close/>
                </a:path>
              </a:pathLst>
            </a:custGeom>
            <a:solidFill>
              <a:srgbClr val="ADBACA"/>
            </a:solidFill>
            <a:ln w="9525">
              <a:noFill/>
              <a:round/>
              <a:headEnd/>
              <a:tailEnd/>
            </a:ln>
          </p:spPr>
          <p:txBody>
            <a:bodyPr lIns="121682" tIns="60841" rIns="121682" bIns="60841"/>
            <a:lstStyle/>
            <a:p>
              <a:pPr defTabSz="121761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190" kern="0">
                <a:solidFill>
                  <a:srgbClr val="8B382D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22535" name="组合 22出自【趣你的PPT】(微信:qunideppt)：最优质的PPT资源库"/>
          <p:cNvGrpSpPr>
            <a:grpSpLocks/>
          </p:cNvGrpSpPr>
          <p:nvPr/>
        </p:nvGrpSpPr>
        <p:grpSpPr bwMode="auto">
          <a:xfrm>
            <a:off x="4275138" y="1609725"/>
            <a:ext cx="3506787" cy="3289300"/>
            <a:chOff x="4275460" y="1609001"/>
            <a:chExt cx="3505943" cy="3290602"/>
          </a:xfrm>
        </p:grpSpPr>
        <p:pic>
          <p:nvPicPr>
            <p:cNvPr id="22541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122"/>
            <a:stretch>
              <a:fillRect/>
            </a:stretch>
          </p:blipFill>
          <p:spPr bwMode="auto">
            <a:xfrm>
              <a:off x="4398700" y="1609001"/>
              <a:ext cx="3382703" cy="25372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出自【趣你的PPT】(微信:qunideppt)：最优质的PPT资源库"/>
            <p:cNvSpPr txBox="1"/>
            <p:nvPr/>
          </p:nvSpPr>
          <p:spPr>
            <a:xfrm>
              <a:off x="4275460" y="4183358"/>
              <a:ext cx="1958504" cy="42085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defTabSz="121761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129" b="1" kern="0" dirty="0">
                  <a:solidFill>
                    <a:srgbClr val="8B382D"/>
                  </a:solidFill>
                  <a:latin typeface="+mn-lt"/>
                  <a:ea typeface="+mn-ea"/>
                </a:rPr>
                <a:t>Average ratings</a:t>
              </a:r>
            </a:p>
          </p:txBody>
        </p:sp>
        <p:sp>
          <p:nvSpPr>
            <p:cNvPr id="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377036" y="4639150"/>
              <a:ext cx="268222" cy="260453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5" y="37"/>
                </a:cxn>
                <a:cxn ang="0">
                  <a:pos x="48" y="55"/>
                </a:cxn>
                <a:cxn ang="0">
                  <a:pos x="48" y="55"/>
                </a:cxn>
                <a:cxn ang="0">
                  <a:pos x="47" y="57"/>
                </a:cxn>
                <a:cxn ang="0">
                  <a:pos x="45" y="57"/>
                </a:cxn>
                <a:cxn ang="0">
                  <a:pos x="29" y="48"/>
                </a:cxn>
                <a:cxn ang="0">
                  <a:pos x="13" y="57"/>
                </a:cxn>
                <a:cxn ang="0">
                  <a:pos x="12" y="57"/>
                </a:cxn>
                <a:cxn ang="0">
                  <a:pos x="11" y="55"/>
                </a:cxn>
                <a:cxn ang="0">
                  <a:pos x="11" y="55"/>
                </a:cxn>
                <a:cxn ang="0">
                  <a:pos x="14" y="37"/>
                </a:cxn>
                <a:cxn ang="0">
                  <a:pos x="1" y="24"/>
                </a:cxn>
                <a:cxn ang="0">
                  <a:pos x="0" y="22"/>
                </a:cxn>
                <a:cxn ang="0">
                  <a:pos x="2" y="21"/>
                </a:cxn>
                <a:cxn ang="0">
                  <a:pos x="20" y="18"/>
                </a:cxn>
                <a:cxn ang="0">
                  <a:pos x="28" y="2"/>
                </a:cxn>
                <a:cxn ang="0">
                  <a:pos x="29" y="0"/>
                </a:cxn>
                <a:cxn ang="0">
                  <a:pos x="31" y="2"/>
                </a:cxn>
                <a:cxn ang="0">
                  <a:pos x="39" y="18"/>
                </a:cxn>
                <a:cxn ang="0">
                  <a:pos x="57" y="21"/>
                </a:cxn>
                <a:cxn ang="0">
                  <a:pos x="59" y="22"/>
                </a:cxn>
                <a:cxn ang="0">
                  <a:pos x="58" y="24"/>
                </a:cxn>
                <a:cxn ang="0">
                  <a:pos x="51" y="25"/>
                </a:cxn>
                <a:cxn ang="0">
                  <a:pos x="36" y="22"/>
                </a:cxn>
                <a:cxn ang="0">
                  <a:pos x="29" y="9"/>
                </a:cxn>
                <a:cxn ang="0">
                  <a:pos x="23" y="22"/>
                </a:cxn>
                <a:cxn ang="0">
                  <a:pos x="8" y="25"/>
                </a:cxn>
                <a:cxn ang="0">
                  <a:pos x="19" y="35"/>
                </a:cxn>
                <a:cxn ang="0">
                  <a:pos x="16" y="50"/>
                </a:cxn>
                <a:cxn ang="0">
                  <a:pos x="29" y="43"/>
                </a:cxn>
                <a:cxn ang="0">
                  <a:pos x="43" y="50"/>
                </a:cxn>
                <a:cxn ang="0">
                  <a:pos x="40" y="35"/>
                </a:cxn>
                <a:cxn ang="0">
                  <a:pos x="51" y="25"/>
                </a:cxn>
              </a:cxnLst>
              <a:rect l="0" t="0" r="r" b="b"/>
              <a:pathLst>
                <a:path w="59" h="57">
                  <a:moveTo>
                    <a:pt x="58" y="24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6"/>
                    <a:pt x="48" y="57"/>
                    <a:pt x="47" y="57"/>
                  </a:cubicBezTo>
                  <a:cubicBezTo>
                    <a:pt x="46" y="57"/>
                    <a:pt x="46" y="57"/>
                    <a:pt x="45" y="57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2" y="57"/>
                  </a:cubicBezTo>
                  <a:cubicBezTo>
                    <a:pt x="11" y="57"/>
                    <a:pt x="11" y="56"/>
                    <a:pt x="11" y="55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4"/>
                    <a:pt x="0" y="23"/>
                    <a:pt x="0" y="22"/>
                  </a:cubicBezTo>
                  <a:cubicBezTo>
                    <a:pt x="0" y="21"/>
                    <a:pt x="1" y="21"/>
                    <a:pt x="2" y="21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9" y="0"/>
                    <a:pt x="29" y="0"/>
                  </a:cubicBezTo>
                  <a:cubicBezTo>
                    <a:pt x="30" y="0"/>
                    <a:pt x="31" y="1"/>
                    <a:pt x="31" y="2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8" y="21"/>
                    <a:pt x="59" y="21"/>
                    <a:pt x="59" y="22"/>
                  </a:cubicBezTo>
                  <a:cubicBezTo>
                    <a:pt x="59" y="23"/>
                    <a:pt x="59" y="24"/>
                    <a:pt x="58" y="24"/>
                  </a:cubicBezTo>
                  <a:close/>
                  <a:moveTo>
                    <a:pt x="51" y="25"/>
                  </a:moveTo>
                  <a:cubicBezTo>
                    <a:pt x="36" y="22"/>
                    <a:pt x="36" y="22"/>
                    <a:pt x="36" y="22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51" y="25"/>
                  </a:lnTo>
                  <a:close/>
                </a:path>
              </a:pathLst>
            </a:custGeom>
            <a:solidFill>
              <a:srgbClr val="6A8444"/>
            </a:solidFill>
            <a:ln w="9525">
              <a:noFill/>
              <a:round/>
              <a:headEnd/>
              <a:tailEnd/>
            </a:ln>
          </p:spPr>
          <p:txBody>
            <a:bodyPr lIns="121682" tIns="60841" rIns="121682" bIns="60841"/>
            <a:lstStyle/>
            <a:p>
              <a:pPr defTabSz="121761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190" kern="0">
                <a:solidFill>
                  <a:srgbClr val="8B382D"/>
                </a:solidFill>
                <a:latin typeface="+mn-lt"/>
                <a:ea typeface="+mn-ea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669065" y="4639150"/>
              <a:ext cx="268222" cy="260453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5" y="37"/>
                </a:cxn>
                <a:cxn ang="0">
                  <a:pos x="48" y="55"/>
                </a:cxn>
                <a:cxn ang="0">
                  <a:pos x="48" y="55"/>
                </a:cxn>
                <a:cxn ang="0">
                  <a:pos x="47" y="57"/>
                </a:cxn>
                <a:cxn ang="0">
                  <a:pos x="45" y="57"/>
                </a:cxn>
                <a:cxn ang="0">
                  <a:pos x="29" y="48"/>
                </a:cxn>
                <a:cxn ang="0">
                  <a:pos x="13" y="57"/>
                </a:cxn>
                <a:cxn ang="0">
                  <a:pos x="12" y="57"/>
                </a:cxn>
                <a:cxn ang="0">
                  <a:pos x="11" y="55"/>
                </a:cxn>
                <a:cxn ang="0">
                  <a:pos x="11" y="55"/>
                </a:cxn>
                <a:cxn ang="0">
                  <a:pos x="14" y="37"/>
                </a:cxn>
                <a:cxn ang="0">
                  <a:pos x="1" y="24"/>
                </a:cxn>
                <a:cxn ang="0">
                  <a:pos x="0" y="22"/>
                </a:cxn>
                <a:cxn ang="0">
                  <a:pos x="2" y="21"/>
                </a:cxn>
                <a:cxn ang="0">
                  <a:pos x="20" y="18"/>
                </a:cxn>
                <a:cxn ang="0">
                  <a:pos x="28" y="2"/>
                </a:cxn>
                <a:cxn ang="0">
                  <a:pos x="29" y="0"/>
                </a:cxn>
                <a:cxn ang="0">
                  <a:pos x="31" y="2"/>
                </a:cxn>
                <a:cxn ang="0">
                  <a:pos x="39" y="18"/>
                </a:cxn>
                <a:cxn ang="0">
                  <a:pos x="57" y="21"/>
                </a:cxn>
                <a:cxn ang="0">
                  <a:pos x="59" y="22"/>
                </a:cxn>
                <a:cxn ang="0">
                  <a:pos x="58" y="24"/>
                </a:cxn>
                <a:cxn ang="0">
                  <a:pos x="51" y="25"/>
                </a:cxn>
                <a:cxn ang="0">
                  <a:pos x="36" y="22"/>
                </a:cxn>
                <a:cxn ang="0">
                  <a:pos x="29" y="9"/>
                </a:cxn>
                <a:cxn ang="0">
                  <a:pos x="23" y="22"/>
                </a:cxn>
                <a:cxn ang="0">
                  <a:pos x="8" y="25"/>
                </a:cxn>
                <a:cxn ang="0">
                  <a:pos x="19" y="35"/>
                </a:cxn>
                <a:cxn ang="0">
                  <a:pos x="16" y="50"/>
                </a:cxn>
                <a:cxn ang="0">
                  <a:pos x="29" y="43"/>
                </a:cxn>
                <a:cxn ang="0">
                  <a:pos x="43" y="50"/>
                </a:cxn>
                <a:cxn ang="0">
                  <a:pos x="40" y="35"/>
                </a:cxn>
                <a:cxn ang="0">
                  <a:pos x="51" y="25"/>
                </a:cxn>
              </a:cxnLst>
              <a:rect l="0" t="0" r="r" b="b"/>
              <a:pathLst>
                <a:path w="59" h="57">
                  <a:moveTo>
                    <a:pt x="58" y="24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6"/>
                    <a:pt x="48" y="57"/>
                    <a:pt x="47" y="57"/>
                  </a:cubicBezTo>
                  <a:cubicBezTo>
                    <a:pt x="46" y="57"/>
                    <a:pt x="46" y="57"/>
                    <a:pt x="45" y="57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2" y="57"/>
                  </a:cubicBezTo>
                  <a:cubicBezTo>
                    <a:pt x="11" y="57"/>
                    <a:pt x="11" y="56"/>
                    <a:pt x="11" y="55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4"/>
                    <a:pt x="0" y="23"/>
                    <a:pt x="0" y="22"/>
                  </a:cubicBezTo>
                  <a:cubicBezTo>
                    <a:pt x="0" y="21"/>
                    <a:pt x="1" y="21"/>
                    <a:pt x="2" y="21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9" y="0"/>
                    <a:pt x="29" y="0"/>
                  </a:cubicBezTo>
                  <a:cubicBezTo>
                    <a:pt x="30" y="0"/>
                    <a:pt x="31" y="1"/>
                    <a:pt x="31" y="2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8" y="21"/>
                    <a:pt x="59" y="21"/>
                    <a:pt x="59" y="22"/>
                  </a:cubicBezTo>
                  <a:cubicBezTo>
                    <a:pt x="59" y="23"/>
                    <a:pt x="59" y="24"/>
                    <a:pt x="58" y="24"/>
                  </a:cubicBezTo>
                  <a:close/>
                  <a:moveTo>
                    <a:pt x="51" y="25"/>
                  </a:moveTo>
                  <a:cubicBezTo>
                    <a:pt x="36" y="22"/>
                    <a:pt x="36" y="22"/>
                    <a:pt x="36" y="22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51" y="25"/>
                  </a:lnTo>
                  <a:close/>
                </a:path>
              </a:pathLst>
            </a:custGeom>
            <a:solidFill>
              <a:srgbClr val="6A8444"/>
            </a:solidFill>
            <a:ln w="9525">
              <a:noFill/>
              <a:round/>
              <a:headEnd/>
              <a:tailEnd/>
            </a:ln>
          </p:spPr>
          <p:txBody>
            <a:bodyPr lIns="121682" tIns="60841" rIns="121682" bIns="60841"/>
            <a:lstStyle/>
            <a:p>
              <a:pPr defTabSz="121761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190" kern="0">
                <a:solidFill>
                  <a:srgbClr val="8B382D"/>
                </a:solidFill>
                <a:latin typeface="+mn-lt"/>
                <a:ea typeface="+mn-ea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61095" y="4639150"/>
              <a:ext cx="268222" cy="260453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5" y="37"/>
                </a:cxn>
                <a:cxn ang="0">
                  <a:pos x="48" y="55"/>
                </a:cxn>
                <a:cxn ang="0">
                  <a:pos x="48" y="55"/>
                </a:cxn>
                <a:cxn ang="0">
                  <a:pos x="47" y="57"/>
                </a:cxn>
                <a:cxn ang="0">
                  <a:pos x="45" y="57"/>
                </a:cxn>
                <a:cxn ang="0">
                  <a:pos x="29" y="48"/>
                </a:cxn>
                <a:cxn ang="0">
                  <a:pos x="13" y="57"/>
                </a:cxn>
                <a:cxn ang="0">
                  <a:pos x="12" y="57"/>
                </a:cxn>
                <a:cxn ang="0">
                  <a:pos x="11" y="55"/>
                </a:cxn>
                <a:cxn ang="0">
                  <a:pos x="11" y="55"/>
                </a:cxn>
                <a:cxn ang="0">
                  <a:pos x="14" y="37"/>
                </a:cxn>
                <a:cxn ang="0">
                  <a:pos x="1" y="24"/>
                </a:cxn>
                <a:cxn ang="0">
                  <a:pos x="0" y="22"/>
                </a:cxn>
                <a:cxn ang="0">
                  <a:pos x="2" y="21"/>
                </a:cxn>
                <a:cxn ang="0">
                  <a:pos x="20" y="18"/>
                </a:cxn>
                <a:cxn ang="0">
                  <a:pos x="28" y="2"/>
                </a:cxn>
                <a:cxn ang="0">
                  <a:pos x="29" y="0"/>
                </a:cxn>
                <a:cxn ang="0">
                  <a:pos x="31" y="2"/>
                </a:cxn>
                <a:cxn ang="0">
                  <a:pos x="39" y="18"/>
                </a:cxn>
                <a:cxn ang="0">
                  <a:pos x="57" y="21"/>
                </a:cxn>
                <a:cxn ang="0">
                  <a:pos x="59" y="22"/>
                </a:cxn>
                <a:cxn ang="0">
                  <a:pos x="58" y="24"/>
                </a:cxn>
                <a:cxn ang="0">
                  <a:pos x="51" y="25"/>
                </a:cxn>
                <a:cxn ang="0">
                  <a:pos x="36" y="22"/>
                </a:cxn>
                <a:cxn ang="0">
                  <a:pos x="29" y="9"/>
                </a:cxn>
                <a:cxn ang="0">
                  <a:pos x="23" y="22"/>
                </a:cxn>
                <a:cxn ang="0">
                  <a:pos x="8" y="25"/>
                </a:cxn>
                <a:cxn ang="0">
                  <a:pos x="19" y="35"/>
                </a:cxn>
                <a:cxn ang="0">
                  <a:pos x="16" y="50"/>
                </a:cxn>
                <a:cxn ang="0">
                  <a:pos x="29" y="43"/>
                </a:cxn>
                <a:cxn ang="0">
                  <a:pos x="43" y="50"/>
                </a:cxn>
                <a:cxn ang="0">
                  <a:pos x="40" y="35"/>
                </a:cxn>
                <a:cxn ang="0">
                  <a:pos x="51" y="25"/>
                </a:cxn>
              </a:cxnLst>
              <a:rect l="0" t="0" r="r" b="b"/>
              <a:pathLst>
                <a:path w="59" h="57">
                  <a:moveTo>
                    <a:pt x="58" y="24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6"/>
                    <a:pt x="48" y="57"/>
                    <a:pt x="47" y="57"/>
                  </a:cubicBezTo>
                  <a:cubicBezTo>
                    <a:pt x="46" y="57"/>
                    <a:pt x="46" y="57"/>
                    <a:pt x="45" y="57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2" y="57"/>
                  </a:cubicBezTo>
                  <a:cubicBezTo>
                    <a:pt x="11" y="57"/>
                    <a:pt x="11" y="56"/>
                    <a:pt x="11" y="55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4"/>
                    <a:pt x="0" y="23"/>
                    <a:pt x="0" y="22"/>
                  </a:cubicBezTo>
                  <a:cubicBezTo>
                    <a:pt x="0" y="21"/>
                    <a:pt x="1" y="21"/>
                    <a:pt x="2" y="21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9" y="0"/>
                    <a:pt x="29" y="0"/>
                  </a:cubicBezTo>
                  <a:cubicBezTo>
                    <a:pt x="30" y="0"/>
                    <a:pt x="31" y="1"/>
                    <a:pt x="31" y="2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8" y="21"/>
                    <a:pt x="59" y="21"/>
                    <a:pt x="59" y="22"/>
                  </a:cubicBezTo>
                  <a:cubicBezTo>
                    <a:pt x="59" y="23"/>
                    <a:pt x="59" y="24"/>
                    <a:pt x="58" y="24"/>
                  </a:cubicBezTo>
                  <a:close/>
                  <a:moveTo>
                    <a:pt x="51" y="25"/>
                  </a:moveTo>
                  <a:cubicBezTo>
                    <a:pt x="36" y="22"/>
                    <a:pt x="36" y="22"/>
                    <a:pt x="36" y="22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51" y="25"/>
                  </a:lnTo>
                  <a:close/>
                </a:path>
              </a:pathLst>
            </a:custGeom>
            <a:solidFill>
              <a:srgbClr val="6A8444"/>
            </a:solidFill>
            <a:ln w="9525">
              <a:noFill/>
              <a:round/>
              <a:headEnd/>
              <a:tailEnd/>
            </a:ln>
          </p:spPr>
          <p:txBody>
            <a:bodyPr lIns="121682" tIns="60841" rIns="121682" bIns="60841"/>
            <a:lstStyle/>
            <a:p>
              <a:pPr defTabSz="121761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190" kern="0">
                <a:solidFill>
                  <a:srgbClr val="8B382D"/>
                </a:solidFill>
                <a:latin typeface="+mn-lt"/>
                <a:ea typeface="+mn-ea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253125" y="4639150"/>
              <a:ext cx="268222" cy="260453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5" y="37"/>
                </a:cxn>
                <a:cxn ang="0">
                  <a:pos x="48" y="55"/>
                </a:cxn>
                <a:cxn ang="0">
                  <a:pos x="48" y="55"/>
                </a:cxn>
                <a:cxn ang="0">
                  <a:pos x="47" y="57"/>
                </a:cxn>
                <a:cxn ang="0">
                  <a:pos x="45" y="57"/>
                </a:cxn>
                <a:cxn ang="0">
                  <a:pos x="29" y="48"/>
                </a:cxn>
                <a:cxn ang="0">
                  <a:pos x="13" y="57"/>
                </a:cxn>
                <a:cxn ang="0">
                  <a:pos x="12" y="57"/>
                </a:cxn>
                <a:cxn ang="0">
                  <a:pos x="11" y="55"/>
                </a:cxn>
                <a:cxn ang="0">
                  <a:pos x="11" y="55"/>
                </a:cxn>
                <a:cxn ang="0">
                  <a:pos x="14" y="37"/>
                </a:cxn>
                <a:cxn ang="0">
                  <a:pos x="1" y="24"/>
                </a:cxn>
                <a:cxn ang="0">
                  <a:pos x="0" y="22"/>
                </a:cxn>
                <a:cxn ang="0">
                  <a:pos x="2" y="21"/>
                </a:cxn>
                <a:cxn ang="0">
                  <a:pos x="20" y="18"/>
                </a:cxn>
                <a:cxn ang="0">
                  <a:pos x="28" y="2"/>
                </a:cxn>
                <a:cxn ang="0">
                  <a:pos x="29" y="0"/>
                </a:cxn>
                <a:cxn ang="0">
                  <a:pos x="31" y="2"/>
                </a:cxn>
                <a:cxn ang="0">
                  <a:pos x="39" y="18"/>
                </a:cxn>
                <a:cxn ang="0">
                  <a:pos x="57" y="21"/>
                </a:cxn>
                <a:cxn ang="0">
                  <a:pos x="59" y="22"/>
                </a:cxn>
                <a:cxn ang="0">
                  <a:pos x="58" y="24"/>
                </a:cxn>
                <a:cxn ang="0">
                  <a:pos x="51" y="25"/>
                </a:cxn>
                <a:cxn ang="0">
                  <a:pos x="36" y="22"/>
                </a:cxn>
                <a:cxn ang="0">
                  <a:pos x="29" y="9"/>
                </a:cxn>
                <a:cxn ang="0">
                  <a:pos x="23" y="22"/>
                </a:cxn>
                <a:cxn ang="0">
                  <a:pos x="8" y="25"/>
                </a:cxn>
                <a:cxn ang="0">
                  <a:pos x="19" y="35"/>
                </a:cxn>
                <a:cxn ang="0">
                  <a:pos x="16" y="50"/>
                </a:cxn>
                <a:cxn ang="0">
                  <a:pos x="29" y="43"/>
                </a:cxn>
                <a:cxn ang="0">
                  <a:pos x="43" y="50"/>
                </a:cxn>
                <a:cxn ang="0">
                  <a:pos x="40" y="35"/>
                </a:cxn>
                <a:cxn ang="0">
                  <a:pos x="51" y="25"/>
                </a:cxn>
              </a:cxnLst>
              <a:rect l="0" t="0" r="r" b="b"/>
              <a:pathLst>
                <a:path w="59" h="57">
                  <a:moveTo>
                    <a:pt x="58" y="24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6"/>
                    <a:pt x="48" y="57"/>
                    <a:pt x="47" y="57"/>
                  </a:cubicBezTo>
                  <a:cubicBezTo>
                    <a:pt x="46" y="57"/>
                    <a:pt x="46" y="57"/>
                    <a:pt x="45" y="57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2" y="57"/>
                  </a:cubicBezTo>
                  <a:cubicBezTo>
                    <a:pt x="11" y="57"/>
                    <a:pt x="11" y="56"/>
                    <a:pt x="11" y="55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4"/>
                    <a:pt x="0" y="23"/>
                    <a:pt x="0" y="22"/>
                  </a:cubicBezTo>
                  <a:cubicBezTo>
                    <a:pt x="0" y="21"/>
                    <a:pt x="1" y="21"/>
                    <a:pt x="2" y="21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9" y="0"/>
                    <a:pt x="29" y="0"/>
                  </a:cubicBezTo>
                  <a:cubicBezTo>
                    <a:pt x="30" y="0"/>
                    <a:pt x="31" y="1"/>
                    <a:pt x="31" y="2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8" y="21"/>
                    <a:pt x="59" y="21"/>
                    <a:pt x="59" y="22"/>
                  </a:cubicBezTo>
                  <a:cubicBezTo>
                    <a:pt x="59" y="23"/>
                    <a:pt x="59" y="24"/>
                    <a:pt x="58" y="24"/>
                  </a:cubicBezTo>
                  <a:close/>
                  <a:moveTo>
                    <a:pt x="51" y="25"/>
                  </a:moveTo>
                  <a:cubicBezTo>
                    <a:pt x="36" y="22"/>
                    <a:pt x="36" y="22"/>
                    <a:pt x="36" y="22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51" y="25"/>
                  </a:lnTo>
                  <a:close/>
                </a:path>
              </a:pathLst>
            </a:custGeom>
            <a:solidFill>
              <a:srgbClr val="ADBACA"/>
            </a:solidFill>
            <a:ln w="9525">
              <a:noFill/>
              <a:round/>
              <a:headEnd/>
              <a:tailEnd/>
            </a:ln>
          </p:spPr>
          <p:txBody>
            <a:bodyPr lIns="121682" tIns="60841" rIns="121682" bIns="60841"/>
            <a:lstStyle/>
            <a:p>
              <a:pPr defTabSz="121761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190" kern="0">
                <a:solidFill>
                  <a:srgbClr val="8B382D"/>
                </a:solidFill>
                <a:latin typeface="+mn-lt"/>
                <a:ea typeface="+mn-ea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46741" y="4639150"/>
              <a:ext cx="268223" cy="260453"/>
            </a:xfrm>
            <a:custGeom>
              <a:avLst/>
              <a:gdLst/>
              <a:ahLst/>
              <a:cxnLst>
                <a:cxn ang="0">
                  <a:pos x="58" y="24"/>
                </a:cxn>
                <a:cxn ang="0">
                  <a:pos x="45" y="37"/>
                </a:cxn>
                <a:cxn ang="0">
                  <a:pos x="48" y="55"/>
                </a:cxn>
                <a:cxn ang="0">
                  <a:pos x="48" y="55"/>
                </a:cxn>
                <a:cxn ang="0">
                  <a:pos x="47" y="57"/>
                </a:cxn>
                <a:cxn ang="0">
                  <a:pos x="45" y="57"/>
                </a:cxn>
                <a:cxn ang="0">
                  <a:pos x="29" y="48"/>
                </a:cxn>
                <a:cxn ang="0">
                  <a:pos x="13" y="57"/>
                </a:cxn>
                <a:cxn ang="0">
                  <a:pos x="12" y="57"/>
                </a:cxn>
                <a:cxn ang="0">
                  <a:pos x="11" y="55"/>
                </a:cxn>
                <a:cxn ang="0">
                  <a:pos x="11" y="55"/>
                </a:cxn>
                <a:cxn ang="0">
                  <a:pos x="14" y="37"/>
                </a:cxn>
                <a:cxn ang="0">
                  <a:pos x="1" y="24"/>
                </a:cxn>
                <a:cxn ang="0">
                  <a:pos x="0" y="22"/>
                </a:cxn>
                <a:cxn ang="0">
                  <a:pos x="2" y="21"/>
                </a:cxn>
                <a:cxn ang="0">
                  <a:pos x="20" y="18"/>
                </a:cxn>
                <a:cxn ang="0">
                  <a:pos x="28" y="2"/>
                </a:cxn>
                <a:cxn ang="0">
                  <a:pos x="29" y="0"/>
                </a:cxn>
                <a:cxn ang="0">
                  <a:pos x="31" y="2"/>
                </a:cxn>
                <a:cxn ang="0">
                  <a:pos x="39" y="18"/>
                </a:cxn>
                <a:cxn ang="0">
                  <a:pos x="57" y="21"/>
                </a:cxn>
                <a:cxn ang="0">
                  <a:pos x="59" y="22"/>
                </a:cxn>
                <a:cxn ang="0">
                  <a:pos x="58" y="24"/>
                </a:cxn>
                <a:cxn ang="0">
                  <a:pos x="51" y="25"/>
                </a:cxn>
                <a:cxn ang="0">
                  <a:pos x="36" y="22"/>
                </a:cxn>
                <a:cxn ang="0">
                  <a:pos x="29" y="9"/>
                </a:cxn>
                <a:cxn ang="0">
                  <a:pos x="23" y="22"/>
                </a:cxn>
                <a:cxn ang="0">
                  <a:pos x="8" y="25"/>
                </a:cxn>
                <a:cxn ang="0">
                  <a:pos x="19" y="35"/>
                </a:cxn>
                <a:cxn ang="0">
                  <a:pos x="16" y="50"/>
                </a:cxn>
                <a:cxn ang="0">
                  <a:pos x="29" y="43"/>
                </a:cxn>
                <a:cxn ang="0">
                  <a:pos x="43" y="50"/>
                </a:cxn>
                <a:cxn ang="0">
                  <a:pos x="40" y="35"/>
                </a:cxn>
                <a:cxn ang="0">
                  <a:pos x="51" y="25"/>
                </a:cxn>
              </a:cxnLst>
              <a:rect l="0" t="0" r="r" b="b"/>
              <a:pathLst>
                <a:path w="59" h="57">
                  <a:moveTo>
                    <a:pt x="58" y="24"/>
                  </a:moveTo>
                  <a:cubicBezTo>
                    <a:pt x="45" y="37"/>
                    <a:pt x="45" y="37"/>
                    <a:pt x="45" y="37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5"/>
                    <a:pt x="48" y="55"/>
                    <a:pt x="48" y="55"/>
                  </a:cubicBezTo>
                  <a:cubicBezTo>
                    <a:pt x="48" y="56"/>
                    <a:pt x="48" y="57"/>
                    <a:pt x="47" y="57"/>
                  </a:cubicBezTo>
                  <a:cubicBezTo>
                    <a:pt x="46" y="57"/>
                    <a:pt x="46" y="57"/>
                    <a:pt x="45" y="57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2" y="57"/>
                  </a:cubicBezTo>
                  <a:cubicBezTo>
                    <a:pt x="11" y="57"/>
                    <a:pt x="11" y="56"/>
                    <a:pt x="11" y="55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24"/>
                    <a:pt x="0" y="23"/>
                    <a:pt x="0" y="22"/>
                  </a:cubicBezTo>
                  <a:cubicBezTo>
                    <a:pt x="0" y="21"/>
                    <a:pt x="1" y="21"/>
                    <a:pt x="2" y="21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9" y="0"/>
                    <a:pt x="29" y="0"/>
                  </a:cubicBezTo>
                  <a:cubicBezTo>
                    <a:pt x="30" y="0"/>
                    <a:pt x="31" y="1"/>
                    <a:pt x="31" y="2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8" y="21"/>
                    <a:pt x="59" y="21"/>
                    <a:pt x="59" y="22"/>
                  </a:cubicBezTo>
                  <a:cubicBezTo>
                    <a:pt x="59" y="23"/>
                    <a:pt x="59" y="24"/>
                    <a:pt x="58" y="24"/>
                  </a:cubicBezTo>
                  <a:close/>
                  <a:moveTo>
                    <a:pt x="51" y="25"/>
                  </a:moveTo>
                  <a:cubicBezTo>
                    <a:pt x="36" y="22"/>
                    <a:pt x="36" y="22"/>
                    <a:pt x="36" y="22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0" y="35"/>
                    <a:pt x="40" y="35"/>
                    <a:pt x="40" y="35"/>
                  </a:cubicBezTo>
                  <a:lnTo>
                    <a:pt x="51" y="25"/>
                  </a:lnTo>
                  <a:close/>
                </a:path>
              </a:pathLst>
            </a:custGeom>
            <a:solidFill>
              <a:srgbClr val="ADBACA"/>
            </a:solidFill>
            <a:ln w="9525">
              <a:noFill/>
              <a:round/>
              <a:headEnd/>
              <a:tailEnd/>
            </a:ln>
          </p:spPr>
          <p:txBody>
            <a:bodyPr lIns="121682" tIns="60841" rIns="121682" bIns="60841"/>
            <a:lstStyle/>
            <a:p>
              <a:pPr defTabSz="121761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190" kern="0">
                <a:solidFill>
                  <a:srgbClr val="8B382D"/>
                </a:solidFill>
                <a:latin typeface="+mn-lt"/>
                <a:ea typeface="+mn-ea"/>
              </a:endParaRPr>
            </a:p>
          </p:txBody>
        </p:sp>
      </p:grpSp>
      <p:cxnSp>
        <p:nvCxnSpPr>
          <p:cNvPr id="22536" name="出自【趣你的PPT】(微信:qunideppt)：最优质的PPT资源库"/>
          <p:cNvCxnSpPr>
            <a:cxnSpLocks noChangeShapeType="1"/>
          </p:cNvCxnSpPr>
          <p:nvPr/>
        </p:nvCxnSpPr>
        <p:spPr bwMode="auto">
          <a:xfrm>
            <a:off x="895350" y="5068888"/>
            <a:ext cx="10393363" cy="0"/>
          </a:xfrm>
          <a:prstGeom prst="line">
            <a:avLst/>
          </a:prstGeom>
          <a:noFill/>
          <a:ln w="9525" algn="ctr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2537" name="组合 31出自【趣你的PPT】(微信:qunideppt)：最优质的PPT资源库"/>
          <p:cNvGrpSpPr>
            <a:grpSpLocks/>
          </p:cNvGrpSpPr>
          <p:nvPr/>
        </p:nvGrpSpPr>
        <p:grpSpPr bwMode="auto">
          <a:xfrm>
            <a:off x="877888" y="5237164"/>
            <a:ext cx="10348912" cy="753670"/>
            <a:chOff x="878209" y="5237046"/>
            <a:chExt cx="10348750" cy="753420"/>
          </a:xfrm>
        </p:grpSpPr>
        <p:sp>
          <p:nvSpPr>
            <p:cNvPr id="2253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78209" y="5237046"/>
              <a:ext cx="3322316" cy="753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</a:t>
              </a:r>
              <a:r>
                <a:rPr lang="zh-CN" altLang="en-US" sz="1400" dirty="0" smtClean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zh-CN" altLang="en-US" sz="1400" dirty="0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253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376868" y="5237048"/>
              <a:ext cx="3322316" cy="753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</a:t>
              </a:r>
            </a:p>
          </p:txBody>
        </p:sp>
        <p:sp>
          <p:nvSpPr>
            <p:cNvPr id="2254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904643" y="5237048"/>
              <a:ext cx="3322316" cy="7534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</a:t>
              </a:r>
            </a:p>
          </p:txBody>
        </p:sp>
      </p:grpSp>
      <p:sp>
        <p:nvSpPr>
          <p:cNvPr id="34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3075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5"/>
          <a:stretch>
            <a:fillRect/>
          </a:stretch>
        </p:blipFill>
        <p:spPr bwMode="auto">
          <a:xfrm rot="5983342">
            <a:off x="-158750" y="396875"/>
            <a:ext cx="5468938" cy="4694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69" b="6117"/>
          <a:stretch>
            <a:fillRect/>
          </a:stretch>
        </p:blipFill>
        <p:spPr bwMode="auto">
          <a:xfrm>
            <a:off x="10240963" y="4611688"/>
            <a:ext cx="1951037" cy="2246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57213" y="428625"/>
            <a:ext cx="1800225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8800">
                <a:solidFill>
                  <a:srgbClr val="787B0D"/>
                </a:solidFill>
                <a:latin typeface="爱度综艺简体" pitchFamily="2" charset="-122"/>
                <a:ea typeface="爱度综艺简体" pitchFamily="2" charset="-122"/>
              </a:rPr>
              <a:t>目录</a:t>
            </a:r>
          </a:p>
        </p:txBody>
      </p:sp>
      <p:sp>
        <p:nvSpPr>
          <p:cNvPr id="3078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614363" y="428625"/>
            <a:ext cx="1800225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8800">
                <a:solidFill>
                  <a:srgbClr val="BA4A3C"/>
                </a:solidFill>
                <a:latin typeface="爱度综艺简体" pitchFamily="2" charset="-122"/>
                <a:ea typeface="爱度综艺简体" pitchFamily="2" charset="-122"/>
              </a:rPr>
              <a:t>目录</a:t>
            </a:r>
          </a:p>
        </p:txBody>
      </p:sp>
      <p:pic>
        <p:nvPicPr>
          <p:cNvPr id="1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5"/>
          <a:srcRect l="5468" t="25364" r="58966" b="41470"/>
          <a:stretch/>
        </p:blipFill>
        <p:spPr>
          <a:xfrm flipH="1">
            <a:off x="5550212" y="1967900"/>
            <a:ext cx="528640" cy="571613"/>
          </a:xfrm>
          <a:custGeom>
            <a:avLst/>
            <a:gdLst>
              <a:gd name="connsiteX0" fmla="*/ 1014946 w 1202419"/>
              <a:gd name="connsiteY0" fmla="*/ 0 h 1300163"/>
              <a:gd name="connsiteX1" fmla="*/ 0 w 1202419"/>
              <a:gd name="connsiteY1" fmla="*/ 0 h 1300163"/>
              <a:gd name="connsiteX2" fmla="*/ 0 w 1202419"/>
              <a:gd name="connsiteY2" fmla="*/ 1128921 h 1300163"/>
              <a:gd name="connsiteX3" fmla="*/ 573766 w 1202419"/>
              <a:gd name="connsiteY3" fmla="*/ 1128921 h 1300163"/>
              <a:gd name="connsiteX4" fmla="*/ 573766 w 1202419"/>
              <a:gd name="connsiteY4" fmla="*/ 1157741 h 1300163"/>
              <a:gd name="connsiteX5" fmla="*/ 752089 w 1202419"/>
              <a:gd name="connsiteY5" fmla="*/ 1300163 h 1300163"/>
              <a:gd name="connsiteX6" fmla="*/ 1202419 w 1202419"/>
              <a:gd name="connsiteY6" fmla="*/ 1300163 h 1300163"/>
              <a:gd name="connsiteX7" fmla="*/ 1202419 w 1202419"/>
              <a:gd name="connsiteY7" fmla="*/ 1150423 h 130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2419" h="1300163">
                <a:moveTo>
                  <a:pt x="1014946" y="0"/>
                </a:moveTo>
                <a:lnTo>
                  <a:pt x="0" y="0"/>
                </a:lnTo>
                <a:lnTo>
                  <a:pt x="0" y="1128921"/>
                </a:lnTo>
                <a:lnTo>
                  <a:pt x="573766" y="1128921"/>
                </a:lnTo>
                <a:lnTo>
                  <a:pt x="573766" y="1157741"/>
                </a:lnTo>
                <a:lnTo>
                  <a:pt x="752089" y="1300163"/>
                </a:lnTo>
                <a:lnTo>
                  <a:pt x="1202419" y="1300163"/>
                </a:lnTo>
                <a:lnTo>
                  <a:pt x="1202419" y="1150423"/>
                </a:lnTo>
                <a:close/>
              </a:path>
            </a:pathLst>
          </a:custGeom>
        </p:spPr>
      </p:pic>
      <p:pic>
        <p:nvPicPr>
          <p:cNvPr id="17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5"/>
          <a:srcRect l="5468" t="25364" r="58966" b="41470"/>
          <a:stretch/>
        </p:blipFill>
        <p:spPr>
          <a:xfrm flipH="1">
            <a:off x="5550212" y="2933032"/>
            <a:ext cx="528640" cy="571613"/>
          </a:xfrm>
          <a:custGeom>
            <a:avLst/>
            <a:gdLst>
              <a:gd name="connsiteX0" fmla="*/ 1014946 w 1202419"/>
              <a:gd name="connsiteY0" fmla="*/ 0 h 1300163"/>
              <a:gd name="connsiteX1" fmla="*/ 0 w 1202419"/>
              <a:gd name="connsiteY1" fmla="*/ 0 h 1300163"/>
              <a:gd name="connsiteX2" fmla="*/ 0 w 1202419"/>
              <a:gd name="connsiteY2" fmla="*/ 1128921 h 1300163"/>
              <a:gd name="connsiteX3" fmla="*/ 573766 w 1202419"/>
              <a:gd name="connsiteY3" fmla="*/ 1128921 h 1300163"/>
              <a:gd name="connsiteX4" fmla="*/ 573766 w 1202419"/>
              <a:gd name="connsiteY4" fmla="*/ 1157741 h 1300163"/>
              <a:gd name="connsiteX5" fmla="*/ 752089 w 1202419"/>
              <a:gd name="connsiteY5" fmla="*/ 1300163 h 1300163"/>
              <a:gd name="connsiteX6" fmla="*/ 1202419 w 1202419"/>
              <a:gd name="connsiteY6" fmla="*/ 1300163 h 1300163"/>
              <a:gd name="connsiteX7" fmla="*/ 1202419 w 1202419"/>
              <a:gd name="connsiteY7" fmla="*/ 1150423 h 130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2419" h="1300163">
                <a:moveTo>
                  <a:pt x="1014946" y="0"/>
                </a:moveTo>
                <a:lnTo>
                  <a:pt x="0" y="0"/>
                </a:lnTo>
                <a:lnTo>
                  <a:pt x="0" y="1128921"/>
                </a:lnTo>
                <a:lnTo>
                  <a:pt x="573766" y="1128921"/>
                </a:lnTo>
                <a:lnTo>
                  <a:pt x="573766" y="1157741"/>
                </a:lnTo>
                <a:lnTo>
                  <a:pt x="752089" y="1300163"/>
                </a:lnTo>
                <a:lnTo>
                  <a:pt x="1202419" y="1300163"/>
                </a:lnTo>
                <a:lnTo>
                  <a:pt x="1202419" y="1150423"/>
                </a:lnTo>
                <a:close/>
              </a:path>
            </a:pathLst>
          </a:custGeom>
        </p:spPr>
      </p:pic>
      <p:pic>
        <p:nvPicPr>
          <p:cNvPr id="18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5"/>
          <a:srcRect l="5468" t="25364" r="58966" b="41470"/>
          <a:stretch/>
        </p:blipFill>
        <p:spPr>
          <a:xfrm flipH="1">
            <a:off x="5550212" y="3898164"/>
            <a:ext cx="528640" cy="571613"/>
          </a:xfrm>
          <a:custGeom>
            <a:avLst/>
            <a:gdLst>
              <a:gd name="connsiteX0" fmla="*/ 1014946 w 1202419"/>
              <a:gd name="connsiteY0" fmla="*/ 0 h 1300163"/>
              <a:gd name="connsiteX1" fmla="*/ 0 w 1202419"/>
              <a:gd name="connsiteY1" fmla="*/ 0 h 1300163"/>
              <a:gd name="connsiteX2" fmla="*/ 0 w 1202419"/>
              <a:gd name="connsiteY2" fmla="*/ 1128921 h 1300163"/>
              <a:gd name="connsiteX3" fmla="*/ 573766 w 1202419"/>
              <a:gd name="connsiteY3" fmla="*/ 1128921 h 1300163"/>
              <a:gd name="connsiteX4" fmla="*/ 573766 w 1202419"/>
              <a:gd name="connsiteY4" fmla="*/ 1157741 h 1300163"/>
              <a:gd name="connsiteX5" fmla="*/ 752089 w 1202419"/>
              <a:gd name="connsiteY5" fmla="*/ 1300163 h 1300163"/>
              <a:gd name="connsiteX6" fmla="*/ 1202419 w 1202419"/>
              <a:gd name="connsiteY6" fmla="*/ 1300163 h 1300163"/>
              <a:gd name="connsiteX7" fmla="*/ 1202419 w 1202419"/>
              <a:gd name="connsiteY7" fmla="*/ 1150423 h 130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2419" h="1300163">
                <a:moveTo>
                  <a:pt x="1014946" y="0"/>
                </a:moveTo>
                <a:lnTo>
                  <a:pt x="0" y="0"/>
                </a:lnTo>
                <a:lnTo>
                  <a:pt x="0" y="1128921"/>
                </a:lnTo>
                <a:lnTo>
                  <a:pt x="573766" y="1128921"/>
                </a:lnTo>
                <a:lnTo>
                  <a:pt x="573766" y="1157741"/>
                </a:lnTo>
                <a:lnTo>
                  <a:pt x="752089" y="1300163"/>
                </a:lnTo>
                <a:lnTo>
                  <a:pt x="1202419" y="1300163"/>
                </a:lnTo>
                <a:lnTo>
                  <a:pt x="1202419" y="1150423"/>
                </a:lnTo>
                <a:close/>
              </a:path>
            </a:pathLst>
          </a:custGeom>
        </p:spPr>
      </p:pic>
      <p:pic>
        <p:nvPicPr>
          <p:cNvPr id="19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5"/>
          <a:srcRect l="5468" t="25364" r="58966" b="41470"/>
          <a:stretch/>
        </p:blipFill>
        <p:spPr>
          <a:xfrm flipH="1">
            <a:off x="5550212" y="4863297"/>
            <a:ext cx="528640" cy="571613"/>
          </a:xfrm>
          <a:custGeom>
            <a:avLst/>
            <a:gdLst>
              <a:gd name="connsiteX0" fmla="*/ 1014946 w 1202419"/>
              <a:gd name="connsiteY0" fmla="*/ 0 h 1300163"/>
              <a:gd name="connsiteX1" fmla="*/ 0 w 1202419"/>
              <a:gd name="connsiteY1" fmla="*/ 0 h 1300163"/>
              <a:gd name="connsiteX2" fmla="*/ 0 w 1202419"/>
              <a:gd name="connsiteY2" fmla="*/ 1128921 h 1300163"/>
              <a:gd name="connsiteX3" fmla="*/ 573766 w 1202419"/>
              <a:gd name="connsiteY3" fmla="*/ 1128921 h 1300163"/>
              <a:gd name="connsiteX4" fmla="*/ 573766 w 1202419"/>
              <a:gd name="connsiteY4" fmla="*/ 1157741 h 1300163"/>
              <a:gd name="connsiteX5" fmla="*/ 752089 w 1202419"/>
              <a:gd name="connsiteY5" fmla="*/ 1300163 h 1300163"/>
              <a:gd name="connsiteX6" fmla="*/ 1202419 w 1202419"/>
              <a:gd name="connsiteY6" fmla="*/ 1300163 h 1300163"/>
              <a:gd name="connsiteX7" fmla="*/ 1202419 w 1202419"/>
              <a:gd name="connsiteY7" fmla="*/ 1150423 h 130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2419" h="1300163">
                <a:moveTo>
                  <a:pt x="1014946" y="0"/>
                </a:moveTo>
                <a:lnTo>
                  <a:pt x="0" y="0"/>
                </a:lnTo>
                <a:lnTo>
                  <a:pt x="0" y="1128921"/>
                </a:lnTo>
                <a:lnTo>
                  <a:pt x="573766" y="1128921"/>
                </a:lnTo>
                <a:lnTo>
                  <a:pt x="573766" y="1157741"/>
                </a:lnTo>
                <a:lnTo>
                  <a:pt x="752089" y="1300163"/>
                </a:lnTo>
                <a:lnTo>
                  <a:pt x="1202419" y="1300163"/>
                </a:lnTo>
                <a:lnTo>
                  <a:pt x="1202419" y="1150423"/>
                </a:lnTo>
                <a:close/>
              </a:path>
            </a:pathLst>
          </a:custGeom>
        </p:spPr>
      </p:pic>
      <p:grpSp>
        <p:nvGrpSpPr>
          <p:cNvPr id="3083" name="组合 8出自【趣你的PPT】(微信:qunideppt)：最优质的PPT资源库出自【趣你的PPT】(微信:qunideppt)：最优质的PPT资源库"/>
          <p:cNvGrpSpPr>
            <a:grpSpLocks/>
          </p:cNvGrpSpPr>
          <p:nvPr/>
        </p:nvGrpSpPr>
        <p:grpSpPr bwMode="auto">
          <a:xfrm>
            <a:off x="6078538" y="2028825"/>
            <a:ext cx="4170362" cy="3475038"/>
            <a:chOff x="5635649" y="2119241"/>
            <a:chExt cx="4170077" cy="2942294"/>
          </a:xfrm>
        </p:grpSpPr>
        <p:sp>
          <p:nvSpPr>
            <p:cNvPr id="3084" name="出自【趣你的PPT】(微信:qunideppt)：最优质的PPT资源库"/>
            <p:cNvSpPr>
              <a:spLocks noChangeArrowheads="1"/>
            </p:cNvSpPr>
            <p:nvPr/>
          </p:nvSpPr>
          <p:spPr bwMode="black">
            <a:xfrm>
              <a:off x="7034166" y="2165016"/>
              <a:ext cx="2771560" cy="4001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000" b="1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单击此处添加文字标题</a:t>
              </a: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5638079" y="2119241"/>
              <a:ext cx="1328685" cy="489600"/>
              <a:chOff x="3099816" y="1613944"/>
              <a:chExt cx="1328685" cy="489600"/>
            </a:xfrm>
            <a:solidFill>
              <a:schemeClr val="bg2">
                <a:lumMod val="90000"/>
              </a:schemeClr>
            </a:solidFill>
          </p:grpSpPr>
          <p:sp>
            <p:nvSpPr>
              <p:cNvPr id="46" name="出自【趣你的PPT】(微信:qunideppt)：最优质的PPT资源库"/>
              <p:cNvSpPr/>
              <p:nvPr/>
            </p:nvSpPr>
            <p:spPr>
              <a:xfrm>
                <a:off x="3099816" y="1613944"/>
                <a:ext cx="1328685" cy="4896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7" name="出自【趣你的PPT】(微信:qunideppt)：最优质的PPT资源库"/>
              <p:cNvSpPr txBox="1"/>
              <p:nvPr/>
            </p:nvSpPr>
            <p:spPr>
              <a:xfrm>
                <a:off x="3276145" y="1650973"/>
                <a:ext cx="962086" cy="400110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dirty="0">
                    <a:solidFill>
                      <a:prstClr val="black">
                        <a:lumMod val="85000"/>
                        <a:lumOff val="15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第一章</a:t>
                </a:r>
              </a:p>
            </p:txBody>
          </p:sp>
        </p:grpSp>
        <p:sp>
          <p:nvSpPr>
            <p:cNvPr id="3086" name="出自【趣你的PPT】(微信:qunideppt)：最优质的PPT资源库"/>
            <p:cNvSpPr>
              <a:spLocks noChangeArrowheads="1"/>
            </p:cNvSpPr>
            <p:nvPr/>
          </p:nvSpPr>
          <p:spPr bwMode="black">
            <a:xfrm>
              <a:off x="7034166" y="2982581"/>
              <a:ext cx="2771560" cy="4001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000" b="1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单击此处添加文字标题</a:t>
              </a:r>
            </a:p>
          </p:txBody>
        </p:sp>
        <p:grpSp>
          <p:nvGrpSpPr>
            <p:cNvPr id="29" name="组合 28"/>
            <p:cNvGrpSpPr/>
            <p:nvPr/>
          </p:nvGrpSpPr>
          <p:grpSpPr>
            <a:xfrm>
              <a:off x="5638079" y="2936806"/>
              <a:ext cx="1328685" cy="489600"/>
              <a:chOff x="3099816" y="1613944"/>
              <a:chExt cx="1328685" cy="489600"/>
            </a:xfrm>
            <a:solidFill>
              <a:schemeClr val="bg2">
                <a:lumMod val="90000"/>
              </a:schemeClr>
            </a:solidFill>
          </p:grpSpPr>
          <p:sp>
            <p:nvSpPr>
              <p:cNvPr id="42" name="出自【趣你的PPT】(微信:qunideppt)：最优质的PPT资源库"/>
              <p:cNvSpPr/>
              <p:nvPr/>
            </p:nvSpPr>
            <p:spPr>
              <a:xfrm>
                <a:off x="3099816" y="1613944"/>
                <a:ext cx="1328685" cy="4896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出自【趣你的PPT】(微信:qunideppt)：最优质的PPT资源库"/>
              <p:cNvSpPr txBox="1"/>
              <p:nvPr/>
            </p:nvSpPr>
            <p:spPr>
              <a:xfrm>
                <a:off x="3276145" y="1650973"/>
                <a:ext cx="962086" cy="400110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dirty="0">
                    <a:solidFill>
                      <a:prstClr val="black">
                        <a:lumMod val="85000"/>
                        <a:lumOff val="15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第二章</a:t>
                </a:r>
              </a:p>
            </p:txBody>
          </p:sp>
        </p:grpSp>
        <p:sp>
          <p:nvSpPr>
            <p:cNvPr id="3088" name="出自【趣你的PPT】(微信:qunideppt)：最优质的PPT资源库"/>
            <p:cNvSpPr>
              <a:spLocks noChangeArrowheads="1"/>
            </p:cNvSpPr>
            <p:nvPr/>
          </p:nvSpPr>
          <p:spPr bwMode="black">
            <a:xfrm>
              <a:off x="7031736" y="3800146"/>
              <a:ext cx="2771560" cy="4001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000" b="1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单击此处添加文字标题</a:t>
              </a: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5635649" y="3754371"/>
              <a:ext cx="1328685" cy="489600"/>
              <a:chOff x="3099816" y="1613944"/>
              <a:chExt cx="1328685" cy="489600"/>
            </a:xfrm>
            <a:solidFill>
              <a:schemeClr val="bg2">
                <a:lumMod val="90000"/>
              </a:schemeClr>
            </a:solidFill>
          </p:grpSpPr>
          <p:sp>
            <p:nvSpPr>
              <p:cNvPr id="38" name="出自【趣你的PPT】(微信:qunideppt)：最优质的PPT资源库"/>
              <p:cNvSpPr/>
              <p:nvPr/>
            </p:nvSpPr>
            <p:spPr>
              <a:xfrm>
                <a:off x="3099816" y="1613944"/>
                <a:ext cx="1328685" cy="4896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出自【趣你的PPT】(微信:qunideppt)：最优质的PPT资源库"/>
              <p:cNvSpPr txBox="1"/>
              <p:nvPr/>
            </p:nvSpPr>
            <p:spPr>
              <a:xfrm>
                <a:off x="3276145" y="1650973"/>
                <a:ext cx="962086" cy="400110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dirty="0">
                    <a:solidFill>
                      <a:prstClr val="black">
                        <a:lumMod val="85000"/>
                        <a:lumOff val="15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第三章</a:t>
                </a:r>
              </a:p>
            </p:txBody>
          </p:sp>
        </p:grpSp>
        <p:sp>
          <p:nvSpPr>
            <p:cNvPr id="3090" name="出自【趣你的PPT】(微信:qunideppt)：最优质的PPT资源库"/>
            <p:cNvSpPr>
              <a:spLocks noChangeArrowheads="1"/>
            </p:cNvSpPr>
            <p:nvPr/>
          </p:nvSpPr>
          <p:spPr bwMode="black">
            <a:xfrm>
              <a:off x="7031736" y="4617710"/>
              <a:ext cx="2771560" cy="4001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zh-CN" altLang="en-US" sz="2000" b="1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单击此处添加文字标题</a:t>
              </a: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5635649" y="4571935"/>
              <a:ext cx="1328685" cy="489600"/>
              <a:chOff x="3099816" y="1613944"/>
              <a:chExt cx="1328685" cy="489600"/>
            </a:xfrm>
            <a:solidFill>
              <a:schemeClr val="bg2">
                <a:lumMod val="90000"/>
              </a:schemeClr>
            </a:solidFill>
          </p:grpSpPr>
          <p:sp>
            <p:nvSpPr>
              <p:cNvPr id="34" name="出自【趣你的PPT】(微信:qunideppt)：最优质的PPT资源库"/>
              <p:cNvSpPr/>
              <p:nvPr/>
            </p:nvSpPr>
            <p:spPr>
              <a:xfrm>
                <a:off x="3099816" y="1613944"/>
                <a:ext cx="1328685" cy="4896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出自【趣你的PPT】(微信:qunideppt)：最优质的PPT资源库"/>
              <p:cNvSpPr txBox="1"/>
              <p:nvPr/>
            </p:nvSpPr>
            <p:spPr>
              <a:xfrm>
                <a:off x="3276145" y="1650973"/>
                <a:ext cx="962086" cy="400110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dirty="0">
                    <a:solidFill>
                      <a:prstClr val="black">
                        <a:lumMod val="85000"/>
                        <a:lumOff val="15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第四章</a:t>
                </a:r>
              </a:p>
            </p:txBody>
          </p:sp>
        </p:grpSp>
      </p:grpSp>
      <p:sp>
        <p:nvSpPr>
          <p:cNvPr id="28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出自【趣你的PPT】(微信:qunideppt)：最优质的PPT资源库"/>
          <p:cNvSpPr/>
          <p:nvPr/>
        </p:nvSpPr>
        <p:spPr>
          <a:xfrm>
            <a:off x="4083050" y="1073150"/>
            <a:ext cx="4025900" cy="4024313"/>
          </a:xfrm>
          <a:prstGeom prst="ellipse">
            <a:avLst/>
          </a:prstGeom>
          <a:noFill/>
          <a:ln w="9525">
            <a:solidFill>
              <a:srgbClr val="6A8444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出自【趣你的PPT】(微信:qunideppt)：最优质的PPT资源库"/>
          <p:cNvSpPr/>
          <p:nvPr/>
        </p:nvSpPr>
        <p:spPr>
          <a:xfrm>
            <a:off x="4224338" y="1214438"/>
            <a:ext cx="3743325" cy="3743325"/>
          </a:xfrm>
          <a:prstGeom prst="ellipse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23557" name="出自【趣你的PPT】(微信:qunideppt)：最优质的PPT资源库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5"/>
          <a:stretch>
            <a:fillRect/>
          </a:stretch>
        </p:blipFill>
        <p:spPr bwMode="auto">
          <a:xfrm rot="891069">
            <a:off x="5600700" y="600075"/>
            <a:ext cx="3060700" cy="262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8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4957763" y="1622425"/>
            <a:ext cx="2257425" cy="3154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9900">
                <a:solidFill>
                  <a:srgbClr val="6A8444"/>
                </a:solidFill>
                <a:latin typeface="Agency FB" panose="020B0503020202020204" pitchFamily="34" charset="0"/>
              </a:rPr>
              <a:t>04</a:t>
            </a:r>
            <a:endParaRPr lang="zh-CN" altLang="en-US" sz="19900">
              <a:solidFill>
                <a:srgbClr val="6A8444"/>
              </a:solidFill>
              <a:latin typeface="Agency FB" panose="020B0503020202020204" pitchFamily="34" charset="0"/>
            </a:endParaRPr>
          </a:p>
        </p:txBody>
      </p:sp>
      <p:grpSp>
        <p:nvGrpSpPr>
          <p:cNvPr id="23559" name="组合 35出自【趣你的PPT】(微信:qunideppt)：最优质的PPT资源库"/>
          <p:cNvGrpSpPr>
            <a:grpSpLocks/>
          </p:cNvGrpSpPr>
          <p:nvPr/>
        </p:nvGrpSpPr>
        <p:grpSpPr bwMode="auto">
          <a:xfrm>
            <a:off x="3563938" y="5170487"/>
            <a:ext cx="5064125" cy="956369"/>
            <a:chOff x="3464698" y="4753005"/>
            <a:chExt cx="5064447" cy="956721"/>
          </a:xfrm>
        </p:grpSpPr>
        <p:sp>
          <p:nvSpPr>
            <p:cNvPr id="23560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3650539" y="4753005"/>
              <a:ext cx="4878606" cy="585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3200" b="1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ADD YOUR TITLE HERE</a:t>
              </a:r>
              <a:endParaRPr lang="zh-CN" altLang="en-US" sz="3200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56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464698" y="5278680"/>
              <a:ext cx="5064447" cy="4310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20000"/>
                </a:spcBef>
                <a:buFontTx/>
                <a:buNone/>
              </a:pPr>
              <a:r>
                <a:rPr lang="zh-CN" altLang="en-US" sz="1400" dirty="0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400" dirty="0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</a:t>
              </a:r>
            </a:p>
          </p:txBody>
        </p:sp>
      </p:grpSp>
      <p:sp>
        <p:nvSpPr>
          <p:cNvPr id="10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57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06438" y="141288"/>
            <a:ext cx="487838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200" b="1">
              <a:solidFill>
                <a:srgbClr val="8B382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l="5468" t="25364" r="58966" b="41470"/>
          <a:stretch/>
        </p:blipFill>
        <p:spPr>
          <a:xfrm flipH="1">
            <a:off x="178112" y="139100"/>
            <a:ext cx="528640" cy="571613"/>
          </a:xfrm>
          <a:custGeom>
            <a:avLst/>
            <a:gdLst>
              <a:gd name="connsiteX0" fmla="*/ 1014946 w 1202419"/>
              <a:gd name="connsiteY0" fmla="*/ 0 h 1300163"/>
              <a:gd name="connsiteX1" fmla="*/ 0 w 1202419"/>
              <a:gd name="connsiteY1" fmla="*/ 0 h 1300163"/>
              <a:gd name="connsiteX2" fmla="*/ 0 w 1202419"/>
              <a:gd name="connsiteY2" fmla="*/ 1128921 h 1300163"/>
              <a:gd name="connsiteX3" fmla="*/ 573766 w 1202419"/>
              <a:gd name="connsiteY3" fmla="*/ 1128921 h 1300163"/>
              <a:gd name="connsiteX4" fmla="*/ 573766 w 1202419"/>
              <a:gd name="connsiteY4" fmla="*/ 1157741 h 1300163"/>
              <a:gd name="connsiteX5" fmla="*/ 752089 w 1202419"/>
              <a:gd name="connsiteY5" fmla="*/ 1300163 h 1300163"/>
              <a:gd name="connsiteX6" fmla="*/ 1202419 w 1202419"/>
              <a:gd name="connsiteY6" fmla="*/ 1300163 h 1300163"/>
              <a:gd name="connsiteX7" fmla="*/ 1202419 w 1202419"/>
              <a:gd name="connsiteY7" fmla="*/ 1150423 h 130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2419" h="1300163">
                <a:moveTo>
                  <a:pt x="1014946" y="0"/>
                </a:moveTo>
                <a:lnTo>
                  <a:pt x="0" y="0"/>
                </a:lnTo>
                <a:lnTo>
                  <a:pt x="0" y="1128921"/>
                </a:lnTo>
                <a:lnTo>
                  <a:pt x="573766" y="1128921"/>
                </a:lnTo>
                <a:lnTo>
                  <a:pt x="573766" y="1157741"/>
                </a:lnTo>
                <a:lnTo>
                  <a:pt x="752089" y="1300163"/>
                </a:lnTo>
                <a:lnTo>
                  <a:pt x="1202419" y="1300163"/>
                </a:lnTo>
                <a:lnTo>
                  <a:pt x="1202419" y="1150423"/>
                </a:lnTo>
                <a:close/>
              </a:path>
            </a:pathLst>
          </a:custGeom>
        </p:spPr>
      </p:pic>
      <p:pic>
        <p:nvPicPr>
          <p:cNvPr id="24581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988" b="12123"/>
          <a:stretch>
            <a:fillRect/>
          </a:stretch>
        </p:blipFill>
        <p:spPr bwMode="auto">
          <a:xfrm>
            <a:off x="1236663" y="3732213"/>
            <a:ext cx="10323512" cy="2435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出自【趣你的PPT】(微信:qunideppt)：最优质的PPT资源库"/>
          <p:cNvSpPr/>
          <p:nvPr/>
        </p:nvSpPr>
        <p:spPr bwMode="auto">
          <a:xfrm>
            <a:off x="287338" y="3733800"/>
            <a:ext cx="727075" cy="2433638"/>
          </a:xfrm>
          <a:prstGeom prst="rect">
            <a:avLst/>
          </a:prstGeom>
          <a:solidFill>
            <a:srgbClr val="6A8444"/>
          </a:solidFill>
          <a:ln w="9525">
            <a:noFill/>
            <a:round/>
            <a:headEnd/>
            <a:tailEnd/>
          </a:ln>
        </p:spPr>
        <p:txBody>
          <a:bodyPr lIns="121682" tIns="60841" rIns="121682" bIns="60841"/>
          <a:lstStyle/>
          <a:p>
            <a:pPr algn="ctr" defTabSz="121761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190" kern="0">
              <a:solidFill>
                <a:srgbClr val="8B382D"/>
              </a:solidFill>
              <a:latin typeface="+mn-lt"/>
              <a:ea typeface="+mn-ea"/>
            </a:endParaRPr>
          </a:p>
        </p:txBody>
      </p:sp>
      <p:grpSp>
        <p:nvGrpSpPr>
          <p:cNvPr id="24583" name="组合 8出自【趣你的PPT】(微信:qunideppt)：最优质的PPT资源库"/>
          <p:cNvGrpSpPr>
            <a:grpSpLocks/>
          </p:cNvGrpSpPr>
          <p:nvPr/>
        </p:nvGrpSpPr>
        <p:grpSpPr bwMode="auto">
          <a:xfrm>
            <a:off x="1236663" y="1397000"/>
            <a:ext cx="10307637" cy="2032000"/>
            <a:chOff x="1236862" y="1397001"/>
            <a:chExt cx="10307438" cy="2032000"/>
          </a:xfrm>
        </p:grpSpPr>
        <p:pic>
          <p:nvPicPr>
            <p:cNvPr id="24584" name="出自【趣你的PPT】(微信:qunideppt)：最优质的PPT资源库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325"/>
            <a:stretch>
              <a:fillRect/>
            </a:stretch>
          </p:blipFill>
          <p:spPr bwMode="auto">
            <a:xfrm>
              <a:off x="9328944" y="1397001"/>
              <a:ext cx="2215356" cy="2032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585" name="出自【趣你的PPT】(微信:qunideppt)：最优质的PPT资源库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673"/>
            <a:stretch>
              <a:fillRect/>
            </a:stretch>
          </p:blipFill>
          <p:spPr bwMode="auto">
            <a:xfrm>
              <a:off x="6895307" y="1397001"/>
              <a:ext cx="2223293" cy="2032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458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236862" y="2025202"/>
              <a:ext cx="5078214" cy="7536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。建议您选择微软雅黑字体。任何形式的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模板转载与转播，请保留版权和二维码页面，一起做个善良的人。</a:t>
              </a:r>
            </a:p>
          </p:txBody>
        </p:sp>
      </p:grpSp>
      <p:sp>
        <p:nvSpPr>
          <p:cNvPr id="11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603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06438" y="141288"/>
            <a:ext cx="487838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200" b="1">
              <a:solidFill>
                <a:srgbClr val="8B382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l="5468" t="25364" r="58966" b="41470"/>
          <a:stretch/>
        </p:blipFill>
        <p:spPr>
          <a:xfrm flipH="1">
            <a:off x="178112" y="139100"/>
            <a:ext cx="528640" cy="571613"/>
          </a:xfrm>
          <a:custGeom>
            <a:avLst/>
            <a:gdLst>
              <a:gd name="connsiteX0" fmla="*/ 1014946 w 1202419"/>
              <a:gd name="connsiteY0" fmla="*/ 0 h 1300163"/>
              <a:gd name="connsiteX1" fmla="*/ 0 w 1202419"/>
              <a:gd name="connsiteY1" fmla="*/ 0 h 1300163"/>
              <a:gd name="connsiteX2" fmla="*/ 0 w 1202419"/>
              <a:gd name="connsiteY2" fmla="*/ 1128921 h 1300163"/>
              <a:gd name="connsiteX3" fmla="*/ 573766 w 1202419"/>
              <a:gd name="connsiteY3" fmla="*/ 1128921 h 1300163"/>
              <a:gd name="connsiteX4" fmla="*/ 573766 w 1202419"/>
              <a:gd name="connsiteY4" fmla="*/ 1157741 h 1300163"/>
              <a:gd name="connsiteX5" fmla="*/ 752089 w 1202419"/>
              <a:gd name="connsiteY5" fmla="*/ 1300163 h 1300163"/>
              <a:gd name="connsiteX6" fmla="*/ 1202419 w 1202419"/>
              <a:gd name="connsiteY6" fmla="*/ 1300163 h 1300163"/>
              <a:gd name="connsiteX7" fmla="*/ 1202419 w 1202419"/>
              <a:gd name="connsiteY7" fmla="*/ 1150423 h 130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2419" h="1300163">
                <a:moveTo>
                  <a:pt x="1014946" y="0"/>
                </a:moveTo>
                <a:lnTo>
                  <a:pt x="0" y="0"/>
                </a:lnTo>
                <a:lnTo>
                  <a:pt x="0" y="1128921"/>
                </a:lnTo>
                <a:lnTo>
                  <a:pt x="573766" y="1128921"/>
                </a:lnTo>
                <a:lnTo>
                  <a:pt x="573766" y="1157741"/>
                </a:lnTo>
                <a:lnTo>
                  <a:pt x="752089" y="1300163"/>
                </a:lnTo>
                <a:lnTo>
                  <a:pt x="1202419" y="1300163"/>
                </a:lnTo>
                <a:lnTo>
                  <a:pt x="1202419" y="1150423"/>
                </a:lnTo>
                <a:close/>
              </a:path>
            </a:pathLst>
          </a:custGeom>
        </p:spPr>
      </p:pic>
      <p:grpSp>
        <p:nvGrpSpPr>
          <p:cNvPr id="25605" name="组合 6出自【趣你的PPT】(微信:qunideppt)：最优质的PPT资源库"/>
          <p:cNvGrpSpPr>
            <a:grpSpLocks/>
          </p:cNvGrpSpPr>
          <p:nvPr/>
        </p:nvGrpSpPr>
        <p:grpSpPr bwMode="auto">
          <a:xfrm>
            <a:off x="1722438" y="1971675"/>
            <a:ext cx="8824912" cy="3309938"/>
            <a:chOff x="1722001" y="1971599"/>
            <a:chExt cx="8825349" cy="3310158"/>
          </a:xfrm>
        </p:grpSpPr>
        <p:pic>
          <p:nvPicPr>
            <p:cNvPr id="25606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2331"/>
            <a:stretch>
              <a:fillRect/>
            </a:stretch>
          </p:blipFill>
          <p:spPr bwMode="auto">
            <a:xfrm>
              <a:off x="1722001" y="1971599"/>
              <a:ext cx="3247939" cy="23955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60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722001" y="4786621"/>
              <a:ext cx="8825349" cy="4951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。建议您选择微软雅黑字体。任何形式的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模板转载与转播，请保留版权和二维码页面，一起做个善良的人。</a:t>
              </a:r>
            </a:p>
          </p:txBody>
        </p:sp>
        <p:grpSp>
          <p:nvGrpSpPr>
            <p:cNvPr id="25608" name="组合 9"/>
            <p:cNvGrpSpPr>
              <a:grpSpLocks/>
            </p:cNvGrpSpPr>
            <p:nvPr/>
          </p:nvGrpSpPr>
          <p:grpSpPr bwMode="auto">
            <a:xfrm>
              <a:off x="5365493" y="2166875"/>
              <a:ext cx="4959513" cy="2049017"/>
              <a:chOff x="5365493" y="2166875"/>
              <a:chExt cx="4959513" cy="2049017"/>
            </a:xfrm>
          </p:grpSpPr>
          <p:sp>
            <p:nvSpPr>
              <p:cNvPr id="11" name="出自【趣你的PPT】(微信:qunideppt)：最优质的PPT资源库"/>
              <p:cNvSpPr/>
              <p:nvPr/>
            </p:nvSpPr>
            <p:spPr>
              <a:xfrm>
                <a:off x="5365493" y="3373455"/>
                <a:ext cx="774738" cy="773163"/>
              </a:xfrm>
              <a:prstGeom prst="ellipse">
                <a:avLst/>
              </a:prstGeom>
              <a:solidFill>
                <a:srgbClr val="6A8444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defTabSz="121761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3190" kern="0">
                  <a:solidFill>
                    <a:srgbClr val="8B382D"/>
                  </a:solidFill>
                  <a:latin typeface="Calibri"/>
                  <a:ea typeface="+mn-ea"/>
                </a:endParaRPr>
              </a:p>
            </p:txBody>
          </p:sp>
          <p:pic>
            <p:nvPicPr>
              <p:cNvPr id="25610" name="出自【趣你的PPT】(微信:qunideppt)：最优质的PPT资源库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544879" y="3518352"/>
                <a:ext cx="416471" cy="363257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3" name="出自【趣你的PPT】(微信:qunideppt)：最优质的PPT资源库"/>
              <p:cNvSpPr/>
              <p:nvPr/>
            </p:nvSpPr>
            <p:spPr>
              <a:xfrm>
                <a:off x="5365493" y="2166875"/>
                <a:ext cx="774738" cy="773163"/>
              </a:xfrm>
              <a:prstGeom prst="ellipse">
                <a:avLst/>
              </a:prstGeom>
              <a:solidFill>
                <a:srgbClr val="6A8444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anchor="ctr"/>
              <a:lstStyle/>
              <a:p>
                <a:pPr algn="ctr" defTabSz="121761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3190" kern="0">
                  <a:solidFill>
                    <a:srgbClr val="8B382D"/>
                  </a:solidFill>
                  <a:latin typeface="Calibri"/>
                  <a:ea typeface="+mn-ea"/>
                </a:endParaRPr>
              </a:p>
            </p:txBody>
          </p:sp>
          <p:pic>
            <p:nvPicPr>
              <p:cNvPr id="25612" name="出自【趣你的PPT】(微信:qunideppt)：最优质的PPT资源库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530643" y="2330327"/>
                <a:ext cx="440082" cy="43931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5613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6387173" y="2634270"/>
                <a:ext cx="3937833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</a:pPr>
                <a:r>
                  <a:rPr lang="zh-CN" altLang="en-US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本模板来自微信公众号：趣你的</a:t>
                </a:r>
                <a:r>
                  <a:rPr lang="en-US" altLang="zh-CN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。一不小心，你就能学会</a:t>
                </a:r>
                <a:r>
                  <a:rPr lang="en-US" altLang="zh-CN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</a:t>
                </a:r>
              </a:p>
            </p:txBody>
          </p:sp>
          <p:sp>
            <p:nvSpPr>
              <p:cNvPr id="25614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6383092" y="3560630"/>
                <a:ext cx="1952995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</a:pPr>
                <a:r>
                  <a:rPr lang="en-US" altLang="zh-CN" sz="1600" b="1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ADD TITLE</a:t>
                </a:r>
              </a:p>
            </p:txBody>
          </p:sp>
          <p:sp>
            <p:nvSpPr>
              <p:cNvPr id="25615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6387173" y="3846535"/>
                <a:ext cx="3937833" cy="3693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</a:pPr>
                <a:r>
                  <a:rPr lang="zh-CN" altLang="en-US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本模板来自微信公众号：趣你的</a:t>
                </a:r>
                <a:r>
                  <a:rPr lang="en-US" altLang="zh-CN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。一不小心，你就能学会</a:t>
                </a:r>
                <a:r>
                  <a:rPr lang="en-US" altLang="zh-CN" sz="1200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PPT</a:t>
                </a:r>
                <a:r>
                  <a:rPr lang="zh-CN" altLang="en-US" sz="1200" dirty="0" smtClean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。</a:t>
                </a:r>
                <a:endParaRPr lang="zh-CN" altLang="en-US" sz="1200" dirty="0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5616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6383092" y="2388049"/>
                <a:ext cx="1952995" cy="2462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>
                <a:lvl1pPr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 defTabSz="1216025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defTabSz="1216025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20000"/>
                  </a:spcBef>
                </a:pPr>
                <a:r>
                  <a:rPr lang="en-US" altLang="zh-CN" sz="1600" b="1" dirty="0">
                    <a:solidFill>
                      <a:srgbClr val="8B382D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ADD TITLE</a:t>
                </a:r>
              </a:p>
            </p:txBody>
          </p:sp>
        </p:grpSp>
      </p:grpSp>
      <p:sp>
        <p:nvSpPr>
          <p:cNvPr id="17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3988" y="1416050"/>
            <a:ext cx="6804025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27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5"/>
          <a:stretch>
            <a:fillRect/>
          </a:stretch>
        </p:blipFill>
        <p:spPr bwMode="auto">
          <a:xfrm>
            <a:off x="4321175" y="-15875"/>
            <a:ext cx="5468938" cy="4694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出自【趣你的PPT】(微信:qunideppt)：最优质的PPT资源库"/>
          <p:cNvSpPr/>
          <p:nvPr/>
        </p:nvSpPr>
        <p:spPr>
          <a:xfrm>
            <a:off x="4352925" y="4556125"/>
            <a:ext cx="3449638" cy="549275"/>
          </a:xfrm>
          <a:prstGeom prst="roundRect">
            <a:avLst/>
          </a:prstGeom>
          <a:noFill/>
          <a:ln>
            <a:solidFill>
              <a:srgbClr val="5959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662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379913" y="4630738"/>
            <a:ext cx="3395662" cy="4739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一不小心，你就能学会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cxnSp>
        <p:nvCxnSpPr>
          <p:cNvPr id="12" name="出自【趣你的PPT】(微信:qunideppt)：最优质的PPT资源库"/>
          <p:cNvCxnSpPr/>
          <p:nvPr/>
        </p:nvCxnSpPr>
        <p:spPr>
          <a:xfrm>
            <a:off x="3987800" y="4278313"/>
            <a:ext cx="4151313" cy="0"/>
          </a:xfrm>
          <a:prstGeom prst="line">
            <a:avLst/>
          </a:prstGeom>
          <a:ln>
            <a:solidFill>
              <a:srgbClr val="595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出自【趣你的PPT】(微信:qunideppt)：最优质的PPT资源库"/>
          <p:cNvCxnSpPr/>
          <p:nvPr/>
        </p:nvCxnSpPr>
        <p:spPr>
          <a:xfrm>
            <a:off x="4008438" y="4337050"/>
            <a:ext cx="4151312" cy="0"/>
          </a:xfrm>
          <a:prstGeom prst="line">
            <a:avLst/>
          </a:prstGeom>
          <a:ln>
            <a:solidFill>
              <a:srgbClr val="5959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26633" name="出自【趣你的PPT】(微信:qunideppt)：最优质的PPT资源库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9" b="6117"/>
          <a:stretch>
            <a:fillRect/>
          </a:stretch>
        </p:blipFill>
        <p:spPr bwMode="auto">
          <a:xfrm>
            <a:off x="-15875" y="4611688"/>
            <a:ext cx="1951038" cy="2246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34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4279900" y="2500313"/>
            <a:ext cx="3632200" cy="1862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/>
            <a:r>
              <a:rPr lang="zh-CN" altLang="en-US" sz="11500" b="1">
                <a:solidFill>
                  <a:srgbClr val="595900"/>
                </a:solidFill>
                <a:latin typeface="宋体" panose="02010600030101010101" pitchFamily="2" charset="-122"/>
              </a:rPr>
              <a:t>谢谢</a:t>
            </a:r>
          </a:p>
        </p:txBody>
      </p:sp>
      <p:sp>
        <p:nvSpPr>
          <p:cNvPr id="11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553571" y="535966"/>
            <a:ext cx="11059102" cy="6019673"/>
            <a:chOff x="556924" y="577679"/>
            <a:chExt cx="11059102" cy="6019673"/>
          </a:xfrm>
        </p:grpSpPr>
        <p:pic>
          <p:nvPicPr>
            <p:cNvPr id="3" name="出自【趣你的PPT】(微信:qunideppt)：最优质的PPT资源库"/>
            <p:cNvPicPr>
              <a:picLocks noChangeAspect="1"/>
            </p:cNvPicPr>
            <p:nvPr/>
          </p:nvPicPr>
          <p:blipFill rotWithShape="1">
            <a:blip r:embed="rId3"/>
            <a:srcRect b="12310"/>
            <a:stretch/>
          </p:blipFill>
          <p:spPr>
            <a:xfrm>
              <a:off x="556924" y="577679"/>
              <a:ext cx="11059102" cy="6019673"/>
            </a:xfrm>
            <a:prstGeom prst="rect">
              <a:avLst/>
            </a:prstGeom>
          </p:spPr>
        </p:pic>
        <p:pic>
          <p:nvPicPr>
            <p:cNvPr id="4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44149" y="5077600"/>
              <a:ext cx="1228725" cy="1223452"/>
            </a:xfrm>
            <a:prstGeom prst="rect">
              <a:avLst/>
            </a:prstGeom>
          </p:spPr>
        </p:pic>
        <p:grpSp>
          <p:nvGrpSpPr>
            <p:cNvPr id="5" name="组合 4"/>
            <p:cNvGrpSpPr/>
            <p:nvPr/>
          </p:nvGrpSpPr>
          <p:grpSpPr>
            <a:xfrm>
              <a:off x="7296150" y="5076825"/>
              <a:ext cx="4036463" cy="1228725"/>
              <a:chOff x="7296150" y="5076825"/>
              <a:chExt cx="4036463" cy="1228725"/>
            </a:xfrm>
          </p:grpSpPr>
          <p:sp>
            <p:nvSpPr>
              <p:cNvPr id="6" name="出自【趣你的PPT】(微信:qunideppt)：最优质的PPT资源库"/>
              <p:cNvSpPr/>
              <p:nvPr/>
            </p:nvSpPr>
            <p:spPr>
              <a:xfrm>
                <a:off x="7296150" y="5076825"/>
                <a:ext cx="2914650" cy="122872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出自【趣你的PPT】(微信:qunideppt)：最优质的PPT资源库"/>
              <p:cNvSpPr txBox="1"/>
              <p:nvPr/>
            </p:nvSpPr>
            <p:spPr>
              <a:xfrm>
                <a:off x="7572374" y="5172075"/>
                <a:ext cx="3760239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如何获取上方</a:t>
                </a:r>
                <a:r>
                  <a:rPr lang="en-US" altLang="zh-CN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《</a:t>
                </a:r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趣你的</a:t>
                </a:r>
                <a:r>
                  <a:rPr lang="en-US" altLang="zh-CN" sz="1400" dirty="0" err="1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en-US" altLang="zh-CN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》</a:t>
                </a:r>
              </a:p>
              <a:p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精品模板？</a:t>
                </a:r>
                <a:endPara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" name="出自【趣你的PPT】(微信:qunideppt)：最优质的PPT资源库"/>
              <p:cNvSpPr txBox="1"/>
              <p:nvPr/>
            </p:nvSpPr>
            <p:spPr>
              <a:xfrm>
                <a:off x="7553325" y="5743575"/>
                <a:ext cx="26098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微</a:t>
                </a:r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信扫描右侧二维码</a:t>
                </a:r>
                <a:endParaRPr lang="en-US" altLang="zh-CN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后台回复：</a:t>
                </a:r>
                <a:r>
                  <a:rPr lang="en-US" altLang="zh-CN" sz="1400" dirty="0" err="1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模板，免费得</a:t>
                </a:r>
                <a:endPara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9" name="出自【趣你的PPT】(微信:qunideppt)：最优质的PPT资源库"/>
              <p:cNvCxnSpPr/>
              <p:nvPr/>
            </p:nvCxnSpPr>
            <p:spPr>
              <a:xfrm>
                <a:off x="7639050" y="5715000"/>
                <a:ext cx="2295525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145145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出自【趣你的PPT】(微信:qunideppt)：最优质的PPT资源库"/>
          <p:cNvSpPr/>
          <p:nvPr/>
        </p:nvSpPr>
        <p:spPr>
          <a:xfrm>
            <a:off x="4083050" y="1073150"/>
            <a:ext cx="4025900" cy="4024313"/>
          </a:xfrm>
          <a:prstGeom prst="ellipse">
            <a:avLst/>
          </a:prstGeom>
          <a:noFill/>
          <a:ln w="9525">
            <a:solidFill>
              <a:srgbClr val="6A8444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出自【趣你的PPT】(微信:qunideppt)：最优质的PPT资源库"/>
          <p:cNvSpPr/>
          <p:nvPr/>
        </p:nvSpPr>
        <p:spPr>
          <a:xfrm>
            <a:off x="4224338" y="1214438"/>
            <a:ext cx="3743325" cy="3743325"/>
          </a:xfrm>
          <a:prstGeom prst="ellipse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4101" name="出自【趣你的PPT】(微信:qunideppt)：最优质的PPT资源库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5"/>
          <a:stretch>
            <a:fillRect/>
          </a:stretch>
        </p:blipFill>
        <p:spPr bwMode="auto">
          <a:xfrm rot="891069">
            <a:off x="5600700" y="600075"/>
            <a:ext cx="3060700" cy="262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2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186363" y="1636713"/>
            <a:ext cx="1819275" cy="3154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9900">
                <a:solidFill>
                  <a:srgbClr val="6A8444"/>
                </a:solidFill>
                <a:latin typeface="Agency FB" panose="020B0503020202020204" pitchFamily="34" charset="0"/>
              </a:rPr>
              <a:t>01</a:t>
            </a:r>
            <a:endParaRPr lang="zh-CN" altLang="en-US" sz="19900">
              <a:solidFill>
                <a:srgbClr val="6A8444"/>
              </a:solidFill>
              <a:latin typeface="Agency FB" panose="020B0503020202020204" pitchFamily="34" charset="0"/>
            </a:endParaRPr>
          </a:p>
        </p:txBody>
      </p:sp>
      <p:grpSp>
        <p:nvGrpSpPr>
          <p:cNvPr id="4103" name="组合 35出自【趣你的PPT】(微信:qunideppt)：最优质的PPT资源库出自【趣你的PPT】(微信:qunideppt)：最优质的PPT资源库"/>
          <p:cNvGrpSpPr>
            <a:grpSpLocks/>
          </p:cNvGrpSpPr>
          <p:nvPr/>
        </p:nvGrpSpPr>
        <p:grpSpPr bwMode="auto">
          <a:xfrm>
            <a:off x="3563938" y="5170487"/>
            <a:ext cx="5064125" cy="956367"/>
            <a:chOff x="3464698" y="4753005"/>
            <a:chExt cx="5064447" cy="956719"/>
          </a:xfrm>
        </p:grpSpPr>
        <p:sp>
          <p:nvSpPr>
            <p:cNvPr id="4104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3650539" y="4753005"/>
              <a:ext cx="4878606" cy="585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3200" b="1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ADD YOUR TITLE HERE</a:t>
              </a:r>
              <a:endParaRPr lang="zh-CN" altLang="en-US" sz="3200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0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464698" y="5278678"/>
              <a:ext cx="5064447" cy="4310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20000"/>
                </a:spcBef>
                <a:buFontTx/>
                <a:buNone/>
              </a:pPr>
              <a:r>
                <a:rPr lang="zh-CN" altLang="en-US" sz="1400" dirty="0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400" dirty="0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</a:t>
              </a:r>
              <a:r>
                <a:rPr lang="zh-CN" altLang="en-US" sz="1400" dirty="0" smtClean="0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zh-CN" altLang="en-US" sz="1400" dirty="0">
                <a:solidFill>
                  <a:srgbClr val="BA4A3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0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171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06438" y="141288"/>
            <a:ext cx="487838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200" b="1">
              <a:solidFill>
                <a:srgbClr val="8B382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l="5468" t="25364" r="58966" b="41470"/>
          <a:stretch/>
        </p:blipFill>
        <p:spPr>
          <a:xfrm flipH="1">
            <a:off x="178112" y="139100"/>
            <a:ext cx="528640" cy="571613"/>
          </a:xfrm>
          <a:custGeom>
            <a:avLst/>
            <a:gdLst>
              <a:gd name="connsiteX0" fmla="*/ 1014946 w 1202419"/>
              <a:gd name="connsiteY0" fmla="*/ 0 h 1300163"/>
              <a:gd name="connsiteX1" fmla="*/ 0 w 1202419"/>
              <a:gd name="connsiteY1" fmla="*/ 0 h 1300163"/>
              <a:gd name="connsiteX2" fmla="*/ 0 w 1202419"/>
              <a:gd name="connsiteY2" fmla="*/ 1128921 h 1300163"/>
              <a:gd name="connsiteX3" fmla="*/ 573766 w 1202419"/>
              <a:gd name="connsiteY3" fmla="*/ 1128921 h 1300163"/>
              <a:gd name="connsiteX4" fmla="*/ 573766 w 1202419"/>
              <a:gd name="connsiteY4" fmla="*/ 1157741 h 1300163"/>
              <a:gd name="connsiteX5" fmla="*/ 752089 w 1202419"/>
              <a:gd name="connsiteY5" fmla="*/ 1300163 h 1300163"/>
              <a:gd name="connsiteX6" fmla="*/ 1202419 w 1202419"/>
              <a:gd name="connsiteY6" fmla="*/ 1300163 h 1300163"/>
              <a:gd name="connsiteX7" fmla="*/ 1202419 w 1202419"/>
              <a:gd name="connsiteY7" fmla="*/ 1150423 h 130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2419" h="1300163">
                <a:moveTo>
                  <a:pt x="1014946" y="0"/>
                </a:moveTo>
                <a:lnTo>
                  <a:pt x="0" y="0"/>
                </a:lnTo>
                <a:lnTo>
                  <a:pt x="0" y="1128921"/>
                </a:lnTo>
                <a:lnTo>
                  <a:pt x="573766" y="1128921"/>
                </a:lnTo>
                <a:lnTo>
                  <a:pt x="573766" y="1157741"/>
                </a:lnTo>
                <a:lnTo>
                  <a:pt x="752089" y="1300163"/>
                </a:lnTo>
                <a:lnTo>
                  <a:pt x="1202419" y="1300163"/>
                </a:lnTo>
                <a:lnTo>
                  <a:pt x="1202419" y="1150423"/>
                </a:lnTo>
                <a:close/>
              </a:path>
            </a:pathLst>
          </a:custGeom>
        </p:spPr>
      </p:pic>
      <p:grpSp>
        <p:nvGrpSpPr>
          <p:cNvPr id="7173" name="组合 6出自【趣你的PPT】(微信:qunideppt)：最优质的PPT资源库出自【趣你的PPT】(微信:qunideppt)：最优质的PPT资源库"/>
          <p:cNvGrpSpPr>
            <a:grpSpLocks/>
          </p:cNvGrpSpPr>
          <p:nvPr/>
        </p:nvGrpSpPr>
        <p:grpSpPr bwMode="auto">
          <a:xfrm>
            <a:off x="454025" y="2003425"/>
            <a:ext cx="11307763" cy="3257550"/>
            <a:chOff x="454806" y="2003333"/>
            <a:chExt cx="11307130" cy="3257988"/>
          </a:xfrm>
        </p:grpSpPr>
        <p:pic>
          <p:nvPicPr>
            <p:cNvPr id="7174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794" b="15788"/>
            <a:stretch>
              <a:fillRect/>
            </a:stretch>
          </p:blipFill>
          <p:spPr bwMode="auto">
            <a:xfrm>
              <a:off x="454806" y="2003333"/>
              <a:ext cx="7159979" cy="3257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出自【趣你的PPT】(微信:qunideppt)：最优质的PPT资源库"/>
            <p:cNvSpPr/>
            <p:nvPr/>
          </p:nvSpPr>
          <p:spPr>
            <a:xfrm>
              <a:off x="7833093" y="2003333"/>
              <a:ext cx="3928843" cy="3257988"/>
            </a:xfrm>
            <a:prstGeom prst="rect">
              <a:avLst/>
            </a:prstGeom>
            <a:solidFill>
              <a:srgbClr val="6A8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717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288651" y="2985995"/>
              <a:ext cx="3017819" cy="12926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。建议您选择微软雅黑字体。任何形式的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模板转载与转播，请保留版权和二维码页面，一起做个善良的人。</a:t>
              </a:r>
            </a:p>
          </p:txBody>
        </p:sp>
      </p:grpSp>
      <p:sp>
        <p:nvSpPr>
          <p:cNvPr id="10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19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06438" y="141288"/>
            <a:ext cx="487838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200" b="1">
              <a:solidFill>
                <a:srgbClr val="8B382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l="5468" t="25364" r="58966" b="41470"/>
          <a:stretch/>
        </p:blipFill>
        <p:spPr>
          <a:xfrm flipH="1">
            <a:off x="178112" y="139100"/>
            <a:ext cx="528640" cy="571613"/>
          </a:xfrm>
          <a:custGeom>
            <a:avLst/>
            <a:gdLst>
              <a:gd name="connsiteX0" fmla="*/ 1014946 w 1202419"/>
              <a:gd name="connsiteY0" fmla="*/ 0 h 1300163"/>
              <a:gd name="connsiteX1" fmla="*/ 0 w 1202419"/>
              <a:gd name="connsiteY1" fmla="*/ 0 h 1300163"/>
              <a:gd name="connsiteX2" fmla="*/ 0 w 1202419"/>
              <a:gd name="connsiteY2" fmla="*/ 1128921 h 1300163"/>
              <a:gd name="connsiteX3" fmla="*/ 573766 w 1202419"/>
              <a:gd name="connsiteY3" fmla="*/ 1128921 h 1300163"/>
              <a:gd name="connsiteX4" fmla="*/ 573766 w 1202419"/>
              <a:gd name="connsiteY4" fmla="*/ 1157741 h 1300163"/>
              <a:gd name="connsiteX5" fmla="*/ 752089 w 1202419"/>
              <a:gd name="connsiteY5" fmla="*/ 1300163 h 1300163"/>
              <a:gd name="connsiteX6" fmla="*/ 1202419 w 1202419"/>
              <a:gd name="connsiteY6" fmla="*/ 1300163 h 1300163"/>
              <a:gd name="connsiteX7" fmla="*/ 1202419 w 1202419"/>
              <a:gd name="connsiteY7" fmla="*/ 1150423 h 130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2419" h="1300163">
                <a:moveTo>
                  <a:pt x="1014946" y="0"/>
                </a:moveTo>
                <a:lnTo>
                  <a:pt x="0" y="0"/>
                </a:lnTo>
                <a:lnTo>
                  <a:pt x="0" y="1128921"/>
                </a:lnTo>
                <a:lnTo>
                  <a:pt x="573766" y="1128921"/>
                </a:lnTo>
                <a:lnTo>
                  <a:pt x="573766" y="1157741"/>
                </a:lnTo>
                <a:lnTo>
                  <a:pt x="752089" y="1300163"/>
                </a:lnTo>
                <a:lnTo>
                  <a:pt x="1202419" y="1300163"/>
                </a:lnTo>
                <a:lnTo>
                  <a:pt x="1202419" y="1150423"/>
                </a:lnTo>
                <a:close/>
              </a:path>
            </a:pathLst>
          </a:custGeom>
        </p:spPr>
      </p:pic>
      <p:grpSp>
        <p:nvGrpSpPr>
          <p:cNvPr id="8197" name="组合 6出自【趣你的PPT】(微信:qunideppt)：最优质的PPT资源库出自【趣你的PPT】(微信:qunideppt)：最优质的PPT资源库"/>
          <p:cNvGrpSpPr>
            <a:grpSpLocks/>
          </p:cNvGrpSpPr>
          <p:nvPr/>
        </p:nvGrpSpPr>
        <p:grpSpPr bwMode="auto">
          <a:xfrm>
            <a:off x="427038" y="1714500"/>
            <a:ext cx="11363325" cy="3798888"/>
            <a:chOff x="426392" y="1714051"/>
            <a:chExt cx="11364284" cy="3799485"/>
          </a:xfrm>
        </p:grpSpPr>
        <p:pic>
          <p:nvPicPr>
            <p:cNvPr id="8198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6392" y="1714051"/>
              <a:ext cx="3089820" cy="37994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出自【趣你的PPT】(微信:qunideppt)：最优质的PPT资源库"/>
            <p:cNvSpPr/>
            <p:nvPr/>
          </p:nvSpPr>
          <p:spPr>
            <a:xfrm>
              <a:off x="3688979" y="1714051"/>
              <a:ext cx="8101697" cy="946299"/>
            </a:xfrm>
            <a:prstGeom prst="rect">
              <a:avLst/>
            </a:prstGeom>
            <a:solidFill>
              <a:srgbClr val="6A8444"/>
            </a:solidFill>
            <a:ln w="127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1217586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3190" kern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0" name="出自【趣你的PPT】(微信:qunideppt)：最优质的PPT资源库"/>
            <p:cNvSpPr/>
            <p:nvPr/>
          </p:nvSpPr>
          <p:spPr>
            <a:xfrm>
              <a:off x="3688979" y="2768317"/>
              <a:ext cx="8101697" cy="271822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ADBACA"/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1217586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3190" kern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820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949676" y="1960181"/>
              <a:ext cx="6974825" cy="4952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。建议您选择微软雅黑字体。任何形式的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模板转载与转播，请保留版权和二维码页面，一起做个善良的人。</a:t>
              </a:r>
            </a:p>
          </p:txBody>
        </p:sp>
        <p:sp>
          <p:nvSpPr>
            <p:cNvPr id="820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949676" y="3667825"/>
              <a:ext cx="6974825" cy="4952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4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4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。建议您选择微软雅黑字体。任何形式的</a:t>
              </a:r>
              <a:r>
                <a:rPr lang="en-US" altLang="zh-CN" sz="14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模板转载与转播，请保留版权和二维码页面，一起做个善良的人。</a:t>
              </a:r>
            </a:p>
          </p:txBody>
        </p:sp>
        <p:sp>
          <p:nvSpPr>
            <p:cNvPr id="820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949676" y="4334422"/>
              <a:ext cx="6974825" cy="4952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4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4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。建议您选择微软雅黑字体。任何形式的</a:t>
              </a:r>
              <a:r>
                <a:rPr lang="en-US" altLang="zh-CN" sz="14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模板转载与转播，请保留版权和二维码页面，一起做个善良的人。</a:t>
              </a:r>
            </a:p>
          </p:txBody>
        </p:sp>
        <p:sp>
          <p:nvSpPr>
            <p:cNvPr id="8204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3868200" y="3261113"/>
              <a:ext cx="1376899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en-US" altLang="zh-CN" sz="1600" b="1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ADD TITLE</a:t>
              </a:r>
            </a:p>
          </p:txBody>
        </p:sp>
      </p:grpSp>
      <p:sp>
        <p:nvSpPr>
          <p:cNvPr id="13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921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06438" y="141288"/>
            <a:ext cx="487838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200" b="1">
              <a:solidFill>
                <a:srgbClr val="8B382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l="5468" t="25364" r="58966" b="41470"/>
          <a:stretch/>
        </p:blipFill>
        <p:spPr>
          <a:xfrm flipH="1">
            <a:off x="178112" y="139100"/>
            <a:ext cx="528640" cy="571613"/>
          </a:xfrm>
          <a:custGeom>
            <a:avLst/>
            <a:gdLst>
              <a:gd name="connsiteX0" fmla="*/ 1014946 w 1202419"/>
              <a:gd name="connsiteY0" fmla="*/ 0 h 1300163"/>
              <a:gd name="connsiteX1" fmla="*/ 0 w 1202419"/>
              <a:gd name="connsiteY1" fmla="*/ 0 h 1300163"/>
              <a:gd name="connsiteX2" fmla="*/ 0 w 1202419"/>
              <a:gd name="connsiteY2" fmla="*/ 1128921 h 1300163"/>
              <a:gd name="connsiteX3" fmla="*/ 573766 w 1202419"/>
              <a:gd name="connsiteY3" fmla="*/ 1128921 h 1300163"/>
              <a:gd name="connsiteX4" fmla="*/ 573766 w 1202419"/>
              <a:gd name="connsiteY4" fmla="*/ 1157741 h 1300163"/>
              <a:gd name="connsiteX5" fmla="*/ 752089 w 1202419"/>
              <a:gd name="connsiteY5" fmla="*/ 1300163 h 1300163"/>
              <a:gd name="connsiteX6" fmla="*/ 1202419 w 1202419"/>
              <a:gd name="connsiteY6" fmla="*/ 1300163 h 1300163"/>
              <a:gd name="connsiteX7" fmla="*/ 1202419 w 1202419"/>
              <a:gd name="connsiteY7" fmla="*/ 1150423 h 130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2419" h="1300163">
                <a:moveTo>
                  <a:pt x="1014946" y="0"/>
                </a:moveTo>
                <a:lnTo>
                  <a:pt x="0" y="0"/>
                </a:lnTo>
                <a:lnTo>
                  <a:pt x="0" y="1128921"/>
                </a:lnTo>
                <a:lnTo>
                  <a:pt x="573766" y="1128921"/>
                </a:lnTo>
                <a:lnTo>
                  <a:pt x="573766" y="1157741"/>
                </a:lnTo>
                <a:lnTo>
                  <a:pt x="752089" y="1300163"/>
                </a:lnTo>
                <a:lnTo>
                  <a:pt x="1202419" y="1300163"/>
                </a:lnTo>
                <a:lnTo>
                  <a:pt x="1202419" y="1150423"/>
                </a:lnTo>
                <a:close/>
              </a:path>
            </a:pathLst>
          </a:custGeom>
        </p:spPr>
      </p:pic>
      <p:grpSp>
        <p:nvGrpSpPr>
          <p:cNvPr id="9221" name="组合 6出自【趣你的PPT】(微信:qunideppt)：最优质的PPT资源库出自【趣你的PPT】(微信:qunideppt)：最优质的PPT资源库"/>
          <p:cNvGrpSpPr>
            <a:grpSpLocks/>
          </p:cNvGrpSpPr>
          <p:nvPr/>
        </p:nvGrpSpPr>
        <p:grpSpPr bwMode="auto">
          <a:xfrm>
            <a:off x="1760538" y="2128838"/>
            <a:ext cx="8786812" cy="3062287"/>
            <a:chOff x="1761005" y="2129241"/>
            <a:chExt cx="8786981" cy="3061884"/>
          </a:xfrm>
        </p:grpSpPr>
        <p:pic>
          <p:nvPicPr>
            <p:cNvPr id="9222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01767" y="2129242"/>
              <a:ext cx="2487168" cy="14384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223" name="出自【趣你的PPT】(微信:qunideppt)：最优质的PPT资源库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1005" y="2129241"/>
              <a:ext cx="2387576" cy="30618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224" name="出自【趣你的PPT】(微信:qunideppt)：最优质的PPT资源库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75785" y="2129241"/>
              <a:ext cx="2487168" cy="1427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" name="出自【趣你的PPT】(微信:qunideppt)：最优质的PPT资源库"/>
            <p:cNvSpPr/>
            <p:nvPr/>
          </p:nvSpPr>
          <p:spPr>
            <a:xfrm>
              <a:off x="9827247" y="2129241"/>
              <a:ext cx="720739" cy="1438086"/>
            </a:xfrm>
            <a:prstGeom prst="rect">
              <a:avLst/>
            </a:prstGeom>
            <a:solidFill>
              <a:srgbClr val="6A8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8B382D"/>
                </a:solidFill>
              </a:endParaRPr>
            </a:p>
          </p:txBody>
        </p:sp>
        <p:sp>
          <p:nvSpPr>
            <p:cNvPr id="922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375786" y="3939496"/>
              <a:ext cx="6172200" cy="4950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</a:t>
              </a:r>
              <a:r>
                <a:rPr lang="zh-CN" altLang="en-US" sz="1400" dirty="0" smtClean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zh-CN" altLang="en-US" sz="1400" dirty="0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22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375786" y="4695989"/>
              <a:ext cx="6172200" cy="4950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</a:t>
              </a:r>
              <a:r>
                <a:rPr lang="zh-CN" altLang="en-US" sz="1400" dirty="0" smtClean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zh-CN" altLang="en-US" sz="1400" dirty="0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2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0243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06438" y="141288"/>
            <a:ext cx="487838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200" b="1">
              <a:solidFill>
                <a:srgbClr val="8B382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l="5468" t="25364" r="58966" b="41470"/>
          <a:stretch/>
        </p:blipFill>
        <p:spPr>
          <a:xfrm flipH="1">
            <a:off x="178112" y="139100"/>
            <a:ext cx="528640" cy="571613"/>
          </a:xfrm>
          <a:custGeom>
            <a:avLst/>
            <a:gdLst>
              <a:gd name="connsiteX0" fmla="*/ 1014946 w 1202419"/>
              <a:gd name="connsiteY0" fmla="*/ 0 h 1300163"/>
              <a:gd name="connsiteX1" fmla="*/ 0 w 1202419"/>
              <a:gd name="connsiteY1" fmla="*/ 0 h 1300163"/>
              <a:gd name="connsiteX2" fmla="*/ 0 w 1202419"/>
              <a:gd name="connsiteY2" fmla="*/ 1128921 h 1300163"/>
              <a:gd name="connsiteX3" fmla="*/ 573766 w 1202419"/>
              <a:gd name="connsiteY3" fmla="*/ 1128921 h 1300163"/>
              <a:gd name="connsiteX4" fmla="*/ 573766 w 1202419"/>
              <a:gd name="connsiteY4" fmla="*/ 1157741 h 1300163"/>
              <a:gd name="connsiteX5" fmla="*/ 752089 w 1202419"/>
              <a:gd name="connsiteY5" fmla="*/ 1300163 h 1300163"/>
              <a:gd name="connsiteX6" fmla="*/ 1202419 w 1202419"/>
              <a:gd name="connsiteY6" fmla="*/ 1300163 h 1300163"/>
              <a:gd name="connsiteX7" fmla="*/ 1202419 w 1202419"/>
              <a:gd name="connsiteY7" fmla="*/ 1150423 h 130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2419" h="1300163">
                <a:moveTo>
                  <a:pt x="1014946" y="0"/>
                </a:moveTo>
                <a:lnTo>
                  <a:pt x="0" y="0"/>
                </a:lnTo>
                <a:lnTo>
                  <a:pt x="0" y="1128921"/>
                </a:lnTo>
                <a:lnTo>
                  <a:pt x="573766" y="1128921"/>
                </a:lnTo>
                <a:lnTo>
                  <a:pt x="573766" y="1157741"/>
                </a:lnTo>
                <a:lnTo>
                  <a:pt x="752089" y="1300163"/>
                </a:lnTo>
                <a:lnTo>
                  <a:pt x="1202419" y="1300163"/>
                </a:lnTo>
                <a:lnTo>
                  <a:pt x="1202419" y="1150423"/>
                </a:lnTo>
                <a:close/>
              </a:path>
            </a:pathLst>
          </a:custGeom>
        </p:spPr>
      </p:pic>
      <p:grpSp>
        <p:nvGrpSpPr>
          <p:cNvPr id="10245" name="组合 6出自【趣你的PPT】(微信:qunideppt)：最优质的PPT资源库出自【趣你的PPT】(微信:qunideppt)：最优质的PPT资源库"/>
          <p:cNvGrpSpPr>
            <a:grpSpLocks/>
          </p:cNvGrpSpPr>
          <p:nvPr/>
        </p:nvGrpSpPr>
        <p:grpSpPr bwMode="auto">
          <a:xfrm>
            <a:off x="1300163" y="2254250"/>
            <a:ext cx="9618662" cy="3317876"/>
            <a:chOff x="1357620" y="1969249"/>
            <a:chExt cx="9617735" cy="3316830"/>
          </a:xfrm>
        </p:grpSpPr>
        <p:pic>
          <p:nvPicPr>
            <p:cNvPr id="10246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29879" y="1977955"/>
              <a:ext cx="1883827" cy="18899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247" name="出自【趣你的PPT】(微信:qunideppt)：最优质的PPT资源库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34919" y="1969249"/>
              <a:ext cx="1924459" cy="19244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出自【趣你的PPT】(微信:qunideppt)：最优质的PPT资源库"/>
            <p:cNvSpPr/>
            <p:nvPr/>
          </p:nvSpPr>
          <p:spPr>
            <a:xfrm>
              <a:off x="3905311" y="1985119"/>
              <a:ext cx="1881007" cy="1882182"/>
            </a:xfrm>
            <a:prstGeom prst="ellipse">
              <a:avLst/>
            </a:prstGeom>
            <a:solidFill>
              <a:srgbClr val="6A8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 dirty="0">
                <a:solidFill>
                  <a:srgbClr val="8B382D"/>
                </a:solidFill>
              </a:endParaRPr>
            </a:p>
          </p:txBody>
        </p:sp>
        <p:sp>
          <p:nvSpPr>
            <p:cNvPr id="11" name="出自【趣你的PPT】(微信:qunideppt)：最优质的PPT资源库"/>
            <p:cNvSpPr/>
            <p:nvPr/>
          </p:nvSpPr>
          <p:spPr>
            <a:xfrm>
              <a:off x="8840374" y="1969249"/>
              <a:ext cx="1882594" cy="1882182"/>
            </a:xfrm>
            <a:prstGeom prst="ellipse">
              <a:avLst/>
            </a:prstGeom>
            <a:solidFill>
              <a:srgbClr val="6A8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rgbClr val="8B382D"/>
                </a:solidFill>
              </a:endParaRPr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>
            <a:xfrm>
              <a:off x="2903696" y="2105731"/>
              <a:ext cx="471442" cy="471339"/>
            </a:xfrm>
            <a:prstGeom prst="ellipse">
              <a:avLst/>
            </a:prstGeom>
            <a:solidFill>
              <a:srgbClr val="6A8444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AU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>
              <a:off x="7840345" y="2105731"/>
              <a:ext cx="471442" cy="471339"/>
            </a:xfrm>
            <a:prstGeom prst="ellipse">
              <a:avLst/>
            </a:prstGeom>
            <a:solidFill>
              <a:srgbClr val="6A8444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AU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51362" y="2577070"/>
              <a:ext cx="588905" cy="588777"/>
            </a:xfrm>
            <a:custGeom>
              <a:avLst/>
              <a:gdLst>
                <a:gd name="T0" fmla="*/ 5617457 w 21600"/>
                <a:gd name="T1" fmla="*/ 2327875 h 21600"/>
                <a:gd name="T2" fmla="*/ 1829135 w 21600"/>
                <a:gd name="T3" fmla="*/ 6120871 h 21600"/>
                <a:gd name="T4" fmla="*/ 0 w 21600"/>
                <a:gd name="T5" fmla="*/ 6720417 h 21600"/>
                <a:gd name="T6" fmla="*/ 600163 w 21600"/>
                <a:gd name="T7" fmla="*/ 4891599 h 21600"/>
                <a:gd name="T8" fmla="*/ 4392224 w 21600"/>
                <a:gd name="T9" fmla="*/ 1102342 h 21600"/>
                <a:gd name="T10" fmla="*/ 5617457 w 21600"/>
                <a:gd name="T11" fmla="*/ 2327875 h 21600"/>
                <a:gd name="T12" fmla="*/ 4506419 w 21600"/>
                <a:gd name="T13" fmla="*/ 2017060 h 21600"/>
                <a:gd name="T14" fmla="*/ 4506419 w 21600"/>
                <a:gd name="T15" fmla="*/ 1828818 h 21600"/>
                <a:gd name="T16" fmla="*/ 4408717 w 21600"/>
                <a:gd name="T17" fmla="*/ 1784950 h 21600"/>
                <a:gd name="T18" fmla="*/ 4319111 w 21600"/>
                <a:gd name="T19" fmla="*/ 1828818 h 21600"/>
                <a:gd name="T20" fmla="*/ 1300215 w 21600"/>
                <a:gd name="T21" fmla="*/ 4839635 h 21600"/>
                <a:gd name="T22" fmla="*/ 1255413 w 21600"/>
                <a:gd name="T23" fmla="*/ 4937337 h 21600"/>
                <a:gd name="T24" fmla="*/ 1300215 w 21600"/>
                <a:gd name="T25" fmla="*/ 5035956 h 21600"/>
                <a:gd name="T26" fmla="*/ 1396048 w 21600"/>
                <a:gd name="T27" fmla="*/ 5070810 h 21600"/>
                <a:gd name="T28" fmla="*/ 1488440 w 21600"/>
                <a:gd name="T29" fmla="*/ 5035956 h 21600"/>
                <a:gd name="T30" fmla="*/ 4506419 w 21600"/>
                <a:gd name="T31" fmla="*/ 2017060 h 21600"/>
                <a:gd name="T32" fmla="*/ 6567029 w 21600"/>
                <a:gd name="T33" fmla="*/ 643414 h 21600"/>
                <a:gd name="T34" fmla="*/ 6720417 w 21600"/>
                <a:gd name="T35" fmla="*/ 1012737 h 21600"/>
                <a:gd name="T36" fmla="*/ 6567029 w 21600"/>
                <a:gd name="T37" fmla="*/ 1378303 h 21600"/>
                <a:gd name="T38" fmla="*/ 6047123 w 21600"/>
                <a:gd name="T39" fmla="*/ 1898209 h 21600"/>
                <a:gd name="T40" fmla="*/ 4821590 w 21600"/>
                <a:gd name="T41" fmla="*/ 673594 h 21600"/>
                <a:gd name="T42" fmla="*/ 5342414 w 21600"/>
                <a:gd name="T43" fmla="*/ 152770 h 21600"/>
                <a:gd name="T44" fmla="*/ 5708932 w 21600"/>
                <a:gd name="T45" fmla="*/ 0 h 21600"/>
                <a:gd name="T46" fmla="*/ 6076386 w 21600"/>
                <a:gd name="T47" fmla="*/ 152770 h 21600"/>
                <a:gd name="T48" fmla="*/ 6325588 w 21600"/>
                <a:gd name="T49" fmla="*/ 393894 h 21600"/>
                <a:gd name="T50" fmla="*/ 6567029 w 21600"/>
                <a:gd name="T51" fmla="*/ 643414 h 21600"/>
                <a:gd name="T52" fmla="*/ 6567029 w 21600"/>
                <a:gd name="T53" fmla="*/ 643414 h 21600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21600" h="21600">
                  <a:moveTo>
                    <a:pt x="18055" y="7482"/>
                  </a:moveTo>
                  <a:lnTo>
                    <a:pt x="5879" y="19673"/>
                  </a:lnTo>
                  <a:lnTo>
                    <a:pt x="0" y="21600"/>
                  </a:lnTo>
                  <a:lnTo>
                    <a:pt x="1929" y="15722"/>
                  </a:lnTo>
                  <a:lnTo>
                    <a:pt x="14117" y="3543"/>
                  </a:lnTo>
                  <a:lnTo>
                    <a:pt x="18055" y="7482"/>
                  </a:lnTo>
                  <a:close/>
                  <a:moveTo>
                    <a:pt x="14484" y="6483"/>
                  </a:moveTo>
                  <a:cubicBezTo>
                    <a:pt x="14672" y="6295"/>
                    <a:pt x="14672" y="6093"/>
                    <a:pt x="14484" y="5878"/>
                  </a:cubicBezTo>
                  <a:cubicBezTo>
                    <a:pt x="14393" y="5784"/>
                    <a:pt x="14287" y="5737"/>
                    <a:pt x="14170" y="5737"/>
                  </a:cubicBezTo>
                  <a:cubicBezTo>
                    <a:pt x="14052" y="5737"/>
                    <a:pt x="13958" y="5784"/>
                    <a:pt x="13882" y="5878"/>
                  </a:cubicBezTo>
                  <a:lnTo>
                    <a:pt x="4179" y="15555"/>
                  </a:lnTo>
                  <a:cubicBezTo>
                    <a:pt x="4085" y="15649"/>
                    <a:pt x="4035" y="15751"/>
                    <a:pt x="4035" y="15869"/>
                  </a:cubicBezTo>
                  <a:cubicBezTo>
                    <a:pt x="4035" y="15986"/>
                    <a:pt x="4085" y="16092"/>
                    <a:pt x="4179" y="16186"/>
                  </a:cubicBezTo>
                  <a:cubicBezTo>
                    <a:pt x="4252" y="16262"/>
                    <a:pt x="4358" y="16298"/>
                    <a:pt x="4487" y="16298"/>
                  </a:cubicBezTo>
                  <a:cubicBezTo>
                    <a:pt x="4599" y="16298"/>
                    <a:pt x="4696" y="16262"/>
                    <a:pt x="4784" y="16186"/>
                  </a:cubicBezTo>
                  <a:lnTo>
                    <a:pt x="14484" y="6483"/>
                  </a:lnTo>
                  <a:close/>
                  <a:moveTo>
                    <a:pt x="21107" y="2068"/>
                  </a:moveTo>
                  <a:cubicBezTo>
                    <a:pt x="21436" y="2394"/>
                    <a:pt x="21600" y="2791"/>
                    <a:pt x="21600" y="3255"/>
                  </a:cubicBezTo>
                  <a:cubicBezTo>
                    <a:pt x="21600" y="3722"/>
                    <a:pt x="21436" y="4110"/>
                    <a:pt x="21107" y="4430"/>
                  </a:cubicBezTo>
                  <a:lnTo>
                    <a:pt x="19436" y="6101"/>
                  </a:lnTo>
                  <a:lnTo>
                    <a:pt x="15497" y="2165"/>
                  </a:lnTo>
                  <a:lnTo>
                    <a:pt x="17171" y="491"/>
                  </a:lnTo>
                  <a:cubicBezTo>
                    <a:pt x="17494" y="165"/>
                    <a:pt x="17891" y="0"/>
                    <a:pt x="18349" y="0"/>
                  </a:cubicBezTo>
                  <a:cubicBezTo>
                    <a:pt x="18807" y="0"/>
                    <a:pt x="19204" y="165"/>
                    <a:pt x="19530" y="491"/>
                  </a:cubicBezTo>
                  <a:lnTo>
                    <a:pt x="20331" y="1266"/>
                  </a:lnTo>
                  <a:lnTo>
                    <a:pt x="21107" y="2068"/>
                  </a:lnTo>
                  <a:close/>
                  <a:moveTo>
                    <a:pt x="21107" y="2068"/>
                  </a:move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50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88011" y="2616745"/>
              <a:ext cx="587318" cy="587190"/>
            </a:xfrm>
            <a:custGeom>
              <a:avLst/>
              <a:gdLst>
                <a:gd name="T0" fmla="*/ 6304439 w 21600"/>
                <a:gd name="T1" fmla="*/ 0 h 21600"/>
                <a:gd name="T2" fmla="*/ 6598461 w 21600"/>
                <a:gd name="T3" fmla="*/ 149031 h 21600"/>
                <a:gd name="T4" fmla="*/ 6720417 w 21600"/>
                <a:gd name="T5" fmla="*/ 502779 h 21600"/>
                <a:gd name="T6" fmla="*/ 6720417 w 21600"/>
                <a:gd name="T7" fmla="*/ 6217638 h 21600"/>
                <a:gd name="T8" fmla="*/ 6598461 w 21600"/>
                <a:gd name="T9" fmla="*/ 6572321 h 21600"/>
                <a:gd name="T10" fmla="*/ 6304439 w 21600"/>
                <a:gd name="T11" fmla="*/ 6720417 h 21600"/>
                <a:gd name="T12" fmla="*/ 418783 w 21600"/>
                <a:gd name="T13" fmla="*/ 6720417 h 21600"/>
                <a:gd name="T14" fmla="*/ 123525 w 21600"/>
                <a:gd name="T15" fmla="*/ 6572321 h 21600"/>
                <a:gd name="T16" fmla="*/ 0 w 21600"/>
                <a:gd name="T17" fmla="*/ 6217638 h 21600"/>
                <a:gd name="T18" fmla="*/ 0 w 21600"/>
                <a:gd name="T19" fmla="*/ 502779 h 21600"/>
                <a:gd name="T20" fmla="*/ 123525 w 21600"/>
                <a:gd name="T21" fmla="*/ 149031 h 21600"/>
                <a:gd name="T22" fmla="*/ 418783 w 21600"/>
                <a:gd name="T23" fmla="*/ 0 h 21600"/>
                <a:gd name="T24" fmla="*/ 6304439 w 21600"/>
                <a:gd name="T25" fmla="*/ 0 h 21600"/>
                <a:gd name="T26" fmla="*/ 6161934 w 21600"/>
                <a:gd name="T27" fmla="*/ 675464 h 21600"/>
                <a:gd name="T28" fmla="*/ 560652 w 21600"/>
                <a:gd name="T29" fmla="*/ 675464 h 21600"/>
                <a:gd name="T30" fmla="*/ 560652 w 21600"/>
                <a:gd name="T31" fmla="*/ 6048693 h 21600"/>
                <a:gd name="T32" fmla="*/ 6161934 w 21600"/>
                <a:gd name="T33" fmla="*/ 6048693 h 21600"/>
                <a:gd name="T34" fmla="*/ 6161934 w 21600"/>
                <a:gd name="T35" fmla="*/ 675464 h 21600"/>
                <a:gd name="T36" fmla="*/ 1687883 w 21600"/>
                <a:gd name="T37" fmla="*/ 2695328 h 21600"/>
                <a:gd name="T38" fmla="*/ 1283406 w 21600"/>
                <a:gd name="T39" fmla="*/ 2499625 h 21600"/>
                <a:gd name="T40" fmla="*/ 1119752 w 21600"/>
                <a:gd name="T41" fmla="*/ 2026391 h 21600"/>
                <a:gd name="T42" fmla="*/ 1283406 w 21600"/>
                <a:gd name="T43" fmla="*/ 1541022 h 21600"/>
                <a:gd name="T44" fmla="*/ 1687883 w 21600"/>
                <a:gd name="T45" fmla="*/ 1344401 h 21600"/>
                <a:gd name="T46" fmla="*/ 2082394 w 21600"/>
                <a:gd name="T47" fmla="*/ 1541022 h 21600"/>
                <a:gd name="T48" fmla="*/ 2246365 w 21600"/>
                <a:gd name="T49" fmla="*/ 2026391 h 21600"/>
                <a:gd name="T50" fmla="*/ 2082394 w 21600"/>
                <a:gd name="T51" fmla="*/ 2499625 h 21600"/>
                <a:gd name="T52" fmla="*/ 1687883 w 21600"/>
                <a:gd name="T53" fmla="*/ 2695328 h 21600"/>
                <a:gd name="T54" fmla="*/ 5600665 w 21600"/>
                <a:gd name="T55" fmla="*/ 5378820 h 21600"/>
                <a:gd name="T56" fmla="*/ 1119752 w 21600"/>
                <a:gd name="T57" fmla="*/ 5378820 h 21600"/>
                <a:gd name="T58" fmla="*/ 1119752 w 21600"/>
                <a:gd name="T59" fmla="*/ 4918975 h 21600"/>
                <a:gd name="T60" fmla="*/ 2129684 w 21600"/>
                <a:gd name="T61" fmla="*/ 3343416 h 21600"/>
                <a:gd name="T62" fmla="*/ 2814479 w 21600"/>
                <a:gd name="T63" fmla="*/ 4026958 h 21600"/>
                <a:gd name="T64" fmla="*/ 4104746 w 21600"/>
                <a:gd name="T65" fmla="*/ 1676365 h 21600"/>
                <a:gd name="T66" fmla="*/ 5600030 w 21600"/>
                <a:gd name="T67" fmla="*/ 3531641 h 21600"/>
                <a:gd name="T68" fmla="*/ 5600030 w 21600"/>
                <a:gd name="T69" fmla="*/ 5378820 h 21600"/>
                <a:gd name="T70" fmla="*/ 5600665 w 21600"/>
                <a:gd name="T71" fmla="*/ 5378820 h 21600"/>
                <a:gd name="T72" fmla="*/ 5600665 w 21600"/>
                <a:gd name="T73" fmla="*/ 5378820 h 21600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21600" h="21600">
                  <a:moveTo>
                    <a:pt x="20263" y="0"/>
                  </a:moveTo>
                  <a:cubicBezTo>
                    <a:pt x="20631" y="0"/>
                    <a:pt x="20946" y="159"/>
                    <a:pt x="21208" y="479"/>
                  </a:cubicBezTo>
                  <a:cubicBezTo>
                    <a:pt x="21470" y="799"/>
                    <a:pt x="21600" y="1178"/>
                    <a:pt x="21600" y="1616"/>
                  </a:cubicBezTo>
                  <a:lnTo>
                    <a:pt x="21600" y="19984"/>
                  </a:lnTo>
                  <a:cubicBezTo>
                    <a:pt x="21600" y="20422"/>
                    <a:pt x="21470" y="20804"/>
                    <a:pt x="21208" y="21124"/>
                  </a:cubicBezTo>
                  <a:cubicBezTo>
                    <a:pt x="20949" y="21441"/>
                    <a:pt x="20633" y="21600"/>
                    <a:pt x="20263" y="21600"/>
                  </a:cubicBezTo>
                  <a:lnTo>
                    <a:pt x="1346" y="21600"/>
                  </a:lnTo>
                  <a:cubicBezTo>
                    <a:pt x="982" y="21600"/>
                    <a:pt x="663" y="21441"/>
                    <a:pt x="397" y="21124"/>
                  </a:cubicBezTo>
                  <a:cubicBezTo>
                    <a:pt x="132" y="20804"/>
                    <a:pt x="0" y="20422"/>
                    <a:pt x="0" y="19984"/>
                  </a:cubicBezTo>
                  <a:lnTo>
                    <a:pt x="0" y="1616"/>
                  </a:lnTo>
                  <a:cubicBezTo>
                    <a:pt x="0" y="1178"/>
                    <a:pt x="132" y="799"/>
                    <a:pt x="397" y="479"/>
                  </a:cubicBezTo>
                  <a:cubicBezTo>
                    <a:pt x="661" y="159"/>
                    <a:pt x="979" y="0"/>
                    <a:pt x="1346" y="0"/>
                  </a:cubicBezTo>
                  <a:lnTo>
                    <a:pt x="20263" y="0"/>
                  </a:lnTo>
                  <a:close/>
                  <a:moveTo>
                    <a:pt x="19805" y="2171"/>
                  </a:moveTo>
                  <a:lnTo>
                    <a:pt x="1802" y="2171"/>
                  </a:lnTo>
                  <a:lnTo>
                    <a:pt x="1802" y="19441"/>
                  </a:lnTo>
                  <a:lnTo>
                    <a:pt x="19805" y="19441"/>
                  </a:lnTo>
                  <a:lnTo>
                    <a:pt x="19805" y="2171"/>
                  </a:lnTo>
                  <a:close/>
                  <a:moveTo>
                    <a:pt x="5425" y="8663"/>
                  </a:moveTo>
                  <a:cubicBezTo>
                    <a:pt x="4911" y="8663"/>
                    <a:pt x="4475" y="8454"/>
                    <a:pt x="4125" y="8034"/>
                  </a:cubicBezTo>
                  <a:cubicBezTo>
                    <a:pt x="3770" y="7611"/>
                    <a:pt x="3599" y="7103"/>
                    <a:pt x="3599" y="6513"/>
                  </a:cubicBezTo>
                  <a:cubicBezTo>
                    <a:pt x="3599" y="5896"/>
                    <a:pt x="3770" y="5373"/>
                    <a:pt x="4125" y="4953"/>
                  </a:cubicBezTo>
                  <a:cubicBezTo>
                    <a:pt x="4478" y="4527"/>
                    <a:pt x="4911" y="4321"/>
                    <a:pt x="5425" y="4321"/>
                  </a:cubicBezTo>
                  <a:cubicBezTo>
                    <a:pt x="5915" y="4321"/>
                    <a:pt x="6341" y="4530"/>
                    <a:pt x="6693" y="4953"/>
                  </a:cubicBezTo>
                  <a:cubicBezTo>
                    <a:pt x="7046" y="5373"/>
                    <a:pt x="7220" y="5896"/>
                    <a:pt x="7220" y="6513"/>
                  </a:cubicBezTo>
                  <a:cubicBezTo>
                    <a:pt x="7220" y="7103"/>
                    <a:pt x="7046" y="7611"/>
                    <a:pt x="6693" y="8034"/>
                  </a:cubicBezTo>
                  <a:cubicBezTo>
                    <a:pt x="6341" y="8454"/>
                    <a:pt x="5915" y="8663"/>
                    <a:pt x="5425" y="8663"/>
                  </a:cubicBezTo>
                  <a:moveTo>
                    <a:pt x="18001" y="17288"/>
                  </a:moveTo>
                  <a:lnTo>
                    <a:pt x="3599" y="17288"/>
                  </a:lnTo>
                  <a:lnTo>
                    <a:pt x="3599" y="15810"/>
                  </a:lnTo>
                  <a:lnTo>
                    <a:pt x="6845" y="10746"/>
                  </a:lnTo>
                  <a:lnTo>
                    <a:pt x="9046" y="12943"/>
                  </a:lnTo>
                  <a:lnTo>
                    <a:pt x="13193" y="5388"/>
                  </a:lnTo>
                  <a:lnTo>
                    <a:pt x="17999" y="11351"/>
                  </a:lnTo>
                  <a:lnTo>
                    <a:pt x="17999" y="17288"/>
                  </a:lnTo>
                  <a:lnTo>
                    <a:pt x="18001" y="17288"/>
                  </a:lnTo>
                  <a:close/>
                  <a:moveTo>
                    <a:pt x="18001" y="17288"/>
                  </a:move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50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25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489099" y="4621282"/>
              <a:ext cx="2068249" cy="6645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 smtClean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  <a:endParaRPr lang="zh-CN" altLang="en-US" sz="1200" dirty="0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25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933446" y="4621282"/>
              <a:ext cx="2068249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</a:p>
          </p:txBody>
        </p:sp>
        <p:sp>
          <p:nvSpPr>
            <p:cNvPr id="1025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377793" y="4621282"/>
              <a:ext cx="2068249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</a:p>
          </p:txBody>
        </p:sp>
        <p:sp>
          <p:nvSpPr>
            <p:cNvPr id="1025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822140" y="4621282"/>
              <a:ext cx="2068249" cy="664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</a:p>
          </p:txBody>
        </p:sp>
        <p:sp>
          <p:nvSpPr>
            <p:cNvPr id="10258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1357620" y="4232524"/>
              <a:ext cx="2338080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en-US" altLang="zh-CN" sz="1600" b="1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ADD TITLE</a:t>
              </a:r>
            </a:p>
          </p:txBody>
        </p:sp>
        <p:sp>
          <p:nvSpPr>
            <p:cNvPr id="10259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3815070" y="4232524"/>
              <a:ext cx="2338080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en-US" altLang="zh-CN" sz="1600" b="1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ADD TITLE</a:t>
              </a:r>
            </a:p>
          </p:txBody>
        </p:sp>
        <p:sp>
          <p:nvSpPr>
            <p:cNvPr id="10260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6246500" y="4232524"/>
              <a:ext cx="2338080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en-US" altLang="zh-CN" sz="1600" b="1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ADD TITLE</a:t>
              </a:r>
            </a:p>
          </p:txBody>
        </p:sp>
        <p:sp>
          <p:nvSpPr>
            <p:cNvPr id="10261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8637275" y="4232524"/>
              <a:ext cx="2338080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en-US" altLang="zh-CN" sz="1600" b="1">
                  <a:solidFill>
                    <a:srgbClr val="8B382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ADD TITLE</a:t>
              </a:r>
            </a:p>
          </p:txBody>
        </p:sp>
      </p:grpSp>
      <p:sp>
        <p:nvSpPr>
          <p:cNvPr id="22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26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706438" y="141288"/>
            <a:ext cx="487838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200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YOUR TITLE HERE</a:t>
            </a:r>
            <a:endParaRPr lang="zh-CN" altLang="en-US" sz="3200" b="1">
              <a:solidFill>
                <a:srgbClr val="8B382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l="5468" t="25364" r="58966" b="41470"/>
          <a:stretch/>
        </p:blipFill>
        <p:spPr>
          <a:xfrm flipH="1">
            <a:off x="178112" y="139100"/>
            <a:ext cx="528640" cy="571613"/>
          </a:xfrm>
          <a:custGeom>
            <a:avLst/>
            <a:gdLst>
              <a:gd name="connsiteX0" fmla="*/ 1014946 w 1202419"/>
              <a:gd name="connsiteY0" fmla="*/ 0 h 1300163"/>
              <a:gd name="connsiteX1" fmla="*/ 0 w 1202419"/>
              <a:gd name="connsiteY1" fmla="*/ 0 h 1300163"/>
              <a:gd name="connsiteX2" fmla="*/ 0 w 1202419"/>
              <a:gd name="connsiteY2" fmla="*/ 1128921 h 1300163"/>
              <a:gd name="connsiteX3" fmla="*/ 573766 w 1202419"/>
              <a:gd name="connsiteY3" fmla="*/ 1128921 h 1300163"/>
              <a:gd name="connsiteX4" fmla="*/ 573766 w 1202419"/>
              <a:gd name="connsiteY4" fmla="*/ 1157741 h 1300163"/>
              <a:gd name="connsiteX5" fmla="*/ 752089 w 1202419"/>
              <a:gd name="connsiteY5" fmla="*/ 1300163 h 1300163"/>
              <a:gd name="connsiteX6" fmla="*/ 1202419 w 1202419"/>
              <a:gd name="connsiteY6" fmla="*/ 1300163 h 1300163"/>
              <a:gd name="connsiteX7" fmla="*/ 1202419 w 1202419"/>
              <a:gd name="connsiteY7" fmla="*/ 1150423 h 130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02419" h="1300163">
                <a:moveTo>
                  <a:pt x="1014946" y="0"/>
                </a:moveTo>
                <a:lnTo>
                  <a:pt x="0" y="0"/>
                </a:lnTo>
                <a:lnTo>
                  <a:pt x="0" y="1128921"/>
                </a:lnTo>
                <a:lnTo>
                  <a:pt x="573766" y="1128921"/>
                </a:lnTo>
                <a:lnTo>
                  <a:pt x="573766" y="1157741"/>
                </a:lnTo>
                <a:lnTo>
                  <a:pt x="752089" y="1300163"/>
                </a:lnTo>
                <a:lnTo>
                  <a:pt x="1202419" y="1300163"/>
                </a:lnTo>
                <a:lnTo>
                  <a:pt x="1202419" y="1150423"/>
                </a:lnTo>
                <a:close/>
              </a:path>
            </a:pathLst>
          </a:custGeom>
        </p:spPr>
      </p:pic>
      <p:grpSp>
        <p:nvGrpSpPr>
          <p:cNvPr id="11269" name="组合 6出自【趣你的PPT】(微信:qunideppt)：最优质的PPT资源库"/>
          <p:cNvGrpSpPr>
            <a:grpSpLocks/>
          </p:cNvGrpSpPr>
          <p:nvPr/>
        </p:nvGrpSpPr>
        <p:grpSpPr bwMode="auto">
          <a:xfrm>
            <a:off x="1630363" y="1709738"/>
            <a:ext cx="9266237" cy="3919537"/>
            <a:chOff x="1629881" y="1709429"/>
            <a:chExt cx="9266720" cy="3919679"/>
          </a:xfrm>
        </p:grpSpPr>
        <p:pic>
          <p:nvPicPr>
            <p:cNvPr id="11270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8806"/>
            <a:stretch>
              <a:fillRect/>
            </a:stretch>
          </p:blipFill>
          <p:spPr bwMode="auto">
            <a:xfrm>
              <a:off x="1629881" y="1709429"/>
              <a:ext cx="3795661" cy="39039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出自【趣你的PPT】(微信:qunideppt)：最优质的PPT资源库"/>
            <p:cNvSpPr/>
            <p:nvPr/>
          </p:nvSpPr>
          <p:spPr>
            <a:xfrm>
              <a:off x="6305312" y="1942799"/>
              <a:ext cx="4591289" cy="1476428"/>
            </a:xfrm>
            <a:prstGeom prst="roundRect">
              <a:avLst>
                <a:gd name="adj" fmla="val 9083"/>
              </a:avLst>
            </a:prstGeom>
            <a:noFill/>
            <a:ln>
              <a:solidFill>
                <a:srgbClr val="ADBAC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8B382D"/>
                </a:solidFill>
              </a:endParaRPr>
            </a:p>
          </p:txBody>
        </p:sp>
        <p:sp>
          <p:nvSpPr>
            <p:cNvPr id="1127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639245" y="2271099"/>
              <a:ext cx="3923980" cy="9599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。建议您选择微软雅黑字体。任何形式的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模板转载与转播，请保留版权和二维码页面，一起做个善良的人。</a:t>
              </a:r>
            </a:p>
          </p:txBody>
        </p:sp>
        <p:sp>
          <p:nvSpPr>
            <p:cNvPr id="11" name="出自【趣你的PPT】(微信:qunideppt)：最优质的PPT资源库"/>
            <p:cNvSpPr/>
            <p:nvPr/>
          </p:nvSpPr>
          <p:spPr>
            <a:xfrm>
              <a:off x="6305312" y="4152680"/>
              <a:ext cx="4591289" cy="1476428"/>
            </a:xfrm>
            <a:prstGeom prst="roundRect">
              <a:avLst>
                <a:gd name="adj" fmla="val 9083"/>
              </a:avLst>
            </a:prstGeom>
            <a:noFill/>
            <a:ln>
              <a:solidFill>
                <a:srgbClr val="ADBAC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8B382D"/>
                </a:solidFill>
              </a:endParaRPr>
            </a:p>
          </p:txBody>
        </p:sp>
        <p:sp>
          <p:nvSpPr>
            <p:cNvPr id="1127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639244" y="4480942"/>
              <a:ext cx="3923980" cy="9787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。建议您选择微软雅黑字体。任何形式的</a:t>
              </a:r>
              <a:r>
                <a:rPr lang="en-US" altLang="zh-CN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模板转载与转播，请保留版权和二维码页面，一起做个善良的人。</a:t>
              </a:r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>
              <a:off x="6960984" y="1709429"/>
              <a:ext cx="3279946" cy="461979"/>
            </a:xfrm>
            <a:prstGeom prst="roundRect">
              <a:avLst/>
            </a:prstGeom>
            <a:solidFill>
              <a:srgbClr val="6A8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8B382D"/>
                </a:solidFill>
              </a:endParaRPr>
            </a:p>
          </p:txBody>
        </p:sp>
        <p:sp>
          <p:nvSpPr>
            <p:cNvPr id="11276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7192722" y="1759227"/>
              <a:ext cx="279797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en-US" altLang="zh-CN" sz="16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ADD TITLE</a:t>
              </a:r>
            </a:p>
          </p:txBody>
        </p:sp>
        <p:sp>
          <p:nvSpPr>
            <p:cNvPr id="15" name="出自【趣你的PPT】(微信:qunideppt)：最优质的PPT资源库"/>
            <p:cNvSpPr/>
            <p:nvPr/>
          </p:nvSpPr>
          <p:spPr>
            <a:xfrm>
              <a:off x="6960984" y="3960586"/>
              <a:ext cx="3279946" cy="461979"/>
            </a:xfrm>
            <a:prstGeom prst="roundRect">
              <a:avLst/>
            </a:prstGeom>
            <a:solidFill>
              <a:srgbClr val="6A8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8B382D"/>
                </a:solidFill>
              </a:endParaRPr>
            </a:p>
          </p:txBody>
        </p:sp>
        <p:sp>
          <p:nvSpPr>
            <p:cNvPr id="11278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7173672" y="4012857"/>
              <a:ext cx="279797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en-US" altLang="zh-CN" sz="160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ADD TITLE</a:t>
              </a:r>
            </a:p>
          </p:txBody>
        </p:sp>
      </p:grpSp>
      <p:sp>
        <p:nvSpPr>
          <p:cNvPr id="16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出自【趣你的PPT】(微信:qunideppt)：最优质的PPT资源库"/>
          <p:cNvSpPr/>
          <p:nvPr/>
        </p:nvSpPr>
        <p:spPr>
          <a:xfrm>
            <a:off x="4083050" y="1073150"/>
            <a:ext cx="4025900" cy="4024313"/>
          </a:xfrm>
          <a:prstGeom prst="ellipse">
            <a:avLst/>
          </a:prstGeom>
          <a:noFill/>
          <a:ln w="9525">
            <a:solidFill>
              <a:srgbClr val="6A8444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出自【趣你的PPT】(微信:qunideppt)：最优质的PPT资源库"/>
          <p:cNvSpPr/>
          <p:nvPr/>
        </p:nvSpPr>
        <p:spPr>
          <a:xfrm>
            <a:off x="4224338" y="1214438"/>
            <a:ext cx="3743325" cy="3743325"/>
          </a:xfrm>
          <a:prstGeom prst="ellipse">
            <a:avLst/>
          </a:prstGeom>
          <a:noFill/>
          <a:ln w="57150">
            <a:solidFill>
              <a:srgbClr val="6A8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12293" name="出自【趣你的PPT】(微信:qunideppt)：最优质的PPT资源库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5"/>
          <a:stretch>
            <a:fillRect/>
          </a:stretch>
        </p:blipFill>
        <p:spPr bwMode="auto">
          <a:xfrm rot="891069">
            <a:off x="5600700" y="600075"/>
            <a:ext cx="3060700" cy="2625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4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4933950" y="1550988"/>
            <a:ext cx="2324100" cy="315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9900">
                <a:solidFill>
                  <a:srgbClr val="6A8444"/>
                </a:solidFill>
                <a:latin typeface="Agency FB" panose="020B0503020202020204" pitchFamily="34" charset="0"/>
              </a:rPr>
              <a:t>02</a:t>
            </a:r>
            <a:endParaRPr lang="zh-CN" altLang="en-US" sz="19900">
              <a:solidFill>
                <a:srgbClr val="6A8444"/>
              </a:solidFill>
              <a:latin typeface="Agency FB" panose="020B0503020202020204" pitchFamily="34" charset="0"/>
            </a:endParaRPr>
          </a:p>
        </p:txBody>
      </p:sp>
      <p:grpSp>
        <p:nvGrpSpPr>
          <p:cNvPr id="12295" name="组合 35出自【趣你的PPT】(微信:qunideppt)：最优质的PPT资源库"/>
          <p:cNvGrpSpPr>
            <a:grpSpLocks/>
          </p:cNvGrpSpPr>
          <p:nvPr/>
        </p:nvGrpSpPr>
        <p:grpSpPr bwMode="auto">
          <a:xfrm>
            <a:off x="3563938" y="5170487"/>
            <a:ext cx="5064125" cy="956369"/>
            <a:chOff x="3464698" y="4753005"/>
            <a:chExt cx="5064447" cy="956721"/>
          </a:xfrm>
        </p:grpSpPr>
        <p:sp>
          <p:nvSpPr>
            <p:cNvPr id="12296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3650539" y="4753005"/>
              <a:ext cx="4878606" cy="585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3200" b="1">
                  <a:solidFill>
                    <a:srgbClr val="8B382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ADD YOUR TITLE HERE</a:t>
              </a:r>
              <a:endParaRPr lang="zh-CN" altLang="en-US" sz="3200" b="1">
                <a:solidFill>
                  <a:srgbClr val="8B382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29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464698" y="5278680"/>
              <a:ext cx="5064447" cy="4310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 defTabSz="1216025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defTabSz="1216025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defTabSz="1216025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defTabSz="1216025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defTabSz="1216025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1216025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1216025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1216025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1216025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20000"/>
                </a:spcBef>
                <a:buFontTx/>
                <a:buNone/>
              </a:pPr>
              <a:r>
                <a:rPr lang="zh-CN" altLang="en-US" sz="1400" dirty="0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400" dirty="0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400" dirty="0">
                  <a:solidFill>
                    <a:srgbClr val="BA4A3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</a:t>
              </a:r>
            </a:p>
          </p:txBody>
        </p:sp>
      </p:grpSp>
      <p:sp>
        <p:nvSpPr>
          <p:cNvPr id="10" name="出自【趣你的PPT】(微信:qunideppt)：最优质的PPT资源库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-3142197" y="3867329"/>
            <a:ext cx="3395662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20000"/>
              </a:spcBef>
              <a:buFontTx/>
              <a:buNone/>
            </a:pPr>
            <a:r>
              <a:rPr lang="zh-CN" altLang="en-US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5959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rgbClr val="5959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znip2sqy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2196</Words>
  <Application>Microsoft Office PowerPoint</Application>
  <PresentationFormat>宽屏</PresentationFormat>
  <Paragraphs>158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4" baseType="lpstr">
      <vt:lpstr>Gill Sans</vt:lpstr>
      <vt:lpstr>Open Sans Light</vt:lpstr>
      <vt:lpstr>爱度综艺简体</vt:lpstr>
      <vt:lpstr>宋体</vt:lpstr>
      <vt:lpstr>微软雅黑</vt:lpstr>
      <vt:lpstr>Agency FB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ZhuLong</cp:lastModifiedBy>
  <cp:revision>13</cp:revision>
  <dcterms:created xsi:type="dcterms:W3CDTF">2015-12-26T02:25:35Z</dcterms:created>
  <dcterms:modified xsi:type="dcterms:W3CDTF">2016-07-11T11:36:57Z</dcterms:modified>
</cp:coreProperties>
</file>

<file path=docProps/thumbnail.jpeg>
</file>